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ink/ink1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27" r:id="rId2"/>
    <p:sldId id="256" r:id="rId3"/>
    <p:sldId id="257" r:id="rId4"/>
    <p:sldId id="259" r:id="rId5"/>
    <p:sldId id="258" r:id="rId6"/>
    <p:sldId id="262" r:id="rId7"/>
    <p:sldId id="261" r:id="rId8"/>
    <p:sldId id="263" r:id="rId9"/>
    <p:sldId id="264" r:id="rId10"/>
    <p:sldId id="267" r:id="rId11"/>
    <p:sldId id="266" r:id="rId12"/>
    <p:sldId id="269" r:id="rId13"/>
    <p:sldId id="268" r:id="rId14"/>
    <p:sldId id="270" r:id="rId15"/>
    <p:sldId id="271" r:id="rId16"/>
    <p:sldId id="273" r:id="rId17"/>
    <p:sldId id="274" r:id="rId18"/>
    <p:sldId id="275" r:id="rId19"/>
    <p:sldId id="286" r:id="rId20"/>
    <p:sldId id="288" r:id="rId21"/>
    <p:sldId id="289" r:id="rId22"/>
    <p:sldId id="290" r:id="rId23"/>
    <p:sldId id="285" r:id="rId24"/>
    <p:sldId id="291" r:id="rId25"/>
    <p:sldId id="292" r:id="rId26"/>
    <p:sldId id="294" r:id="rId27"/>
    <p:sldId id="296" r:id="rId28"/>
    <p:sldId id="298" r:id="rId29"/>
    <p:sldId id="297" r:id="rId30"/>
    <p:sldId id="299" r:id="rId31"/>
    <p:sldId id="302" r:id="rId32"/>
    <p:sldId id="303" r:id="rId33"/>
    <p:sldId id="304" r:id="rId34"/>
    <p:sldId id="301" r:id="rId35"/>
    <p:sldId id="305" r:id="rId36"/>
    <p:sldId id="300" r:id="rId37"/>
    <p:sldId id="307" r:id="rId38"/>
    <p:sldId id="306" r:id="rId39"/>
    <p:sldId id="328" r:id="rId40"/>
    <p:sldId id="330" r:id="rId41"/>
    <p:sldId id="343" r:id="rId42"/>
    <p:sldId id="333" r:id="rId43"/>
    <p:sldId id="351" r:id="rId44"/>
    <p:sldId id="352" r:id="rId45"/>
    <p:sldId id="336" r:id="rId46"/>
    <p:sldId id="355" r:id="rId47"/>
    <p:sldId id="350" r:id="rId48"/>
    <p:sldId id="356" r:id="rId49"/>
    <p:sldId id="357" r:id="rId50"/>
    <p:sldId id="337" r:id="rId51"/>
    <p:sldId id="338" r:id="rId52"/>
    <p:sldId id="339" r:id="rId53"/>
    <p:sldId id="340" r:id="rId54"/>
    <p:sldId id="344" r:id="rId55"/>
    <p:sldId id="345" r:id="rId56"/>
    <p:sldId id="346" r:id="rId57"/>
    <p:sldId id="341" r:id="rId58"/>
    <p:sldId id="342" r:id="rId59"/>
    <p:sldId id="347" r:id="rId60"/>
    <p:sldId id="348" r:id="rId61"/>
    <p:sldId id="358" r:id="rId62"/>
    <p:sldId id="353" r:id="rId63"/>
    <p:sldId id="359" r:id="rId64"/>
    <p:sldId id="354" r:id="rId65"/>
    <p:sldId id="360" r:id="rId66"/>
    <p:sldId id="361" r:id="rId67"/>
    <p:sldId id="362" r:id="rId68"/>
    <p:sldId id="363" r:id="rId69"/>
    <p:sldId id="329" r:id="rId70"/>
    <p:sldId id="349" r:id="rId71"/>
    <p:sldId id="367" r:id="rId72"/>
    <p:sldId id="377" r:id="rId73"/>
    <p:sldId id="378" r:id="rId74"/>
    <p:sldId id="369" r:id="rId75"/>
    <p:sldId id="379" r:id="rId76"/>
    <p:sldId id="381" r:id="rId77"/>
    <p:sldId id="382" r:id="rId78"/>
    <p:sldId id="383" r:id="rId79"/>
    <p:sldId id="380" r:id="rId80"/>
    <p:sldId id="384" r:id="rId81"/>
    <p:sldId id="370" r:id="rId82"/>
    <p:sldId id="371" r:id="rId83"/>
    <p:sldId id="364" r:id="rId84"/>
    <p:sldId id="308" r:id="rId85"/>
    <p:sldId id="293" r:id="rId86"/>
    <p:sldId id="309" r:id="rId87"/>
    <p:sldId id="310" r:id="rId88"/>
    <p:sldId id="311" r:id="rId89"/>
    <p:sldId id="312" r:id="rId90"/>
    <p:sldId id="385" r:id="rId91"/>
    <p:sldId id="386" r:id="rId92"/>
    <p:sldId id="313" r:id="rId93"/>
    <p:sldId id="387" r:id="rId94"/>
    <p:sldId id="314" r:id="rId95"/>
    <p:sldId id="388" r:id="rId96"/>
    <p:sldId id="315" r:id="rId97"/>
    <p:sldId id="317" r:id="rId98"/>
    <p:sldId id="287" r:id="rId99"/>
    <p:sldId id="319" r:id="rId100"/>
    <p:sldId id="322" r:id="rId101"/>
    <p:sldId id="321" r:id="rId102"/>
    <p:sldId id="324" r:id="rId103"/>
    <p:sldId id="389" r:id="rId104"/>
    <p:sldId id="390" r:id="rId105"/>
    <p:sldId id="391" r:id="rId106"/>
    <p:sldId id="392" r:id="rId107"/>
    <p:sldId id="393" r:id="rId108"/>
    <p:sldId id="325" r:id="rId109"/>
    <p:sldId id="326" r:id="rId110"/>
    <p:sldId id="323" r:id="rId111"/>
    <p:sldId id="395" r:id="rId112"/>
    <p:sldId id="401" r:id="rId113"/>
    <p:sldId id="400" r:id="rId114"/>
    <p:sldId id="394" r:id="rId115"/>
    <p:sldId id="398" r:id="rId116"/>
    <p:sldId id="399" r:id="rId117"/>
    <p:sldId id="402" r:id="rId118"/>
    <p:sldId id="404" r:id="rId119"/>
    <p:sldId id="316" r:id="rId120"/>
    <p:sldId id="405" r:id="rId121"/>
    <p:sldId id="407" r:id="rId122"/>
    <p:sldId id="408" r:id="rId123"/>
    <p:sldId id="409" r:id="rId124"/>
    <p:sldId id="410" r:id="rId125"/>
    <p:sldId id="412" r:id="rId126"/>
    <p:sldId id="411" r:id="rId127"/>
    <p:sldId id="413" r:id="rId128"/>
    <p:sldId id="414" r:id="rId129"/>
    <p:sldId id="403" r:id="rId130"/>
    <p:sldId id="416" r:id="rId131"/>
    <p:sldId id="417" r:id="rId132"/>
    <p:sldId id="418" r:id="rId133"/>
    <p:sldId id="419" r:id="rId134"/>
    <p:sldId id="420" r:id="rId135"/>
    <p:sldId id="421" r:id="rId136"/>
    <p:sldId id="422" r:id="rId137"/>
    <p:sldId id="423" r:id="rId138"/>
    <p:sldId id="424" r:id="rId139"/>
    <p:sldId id="425" r:id="rId140"/>
    <p:sldId id="426" r:id="rId141"/>
    <p:sldId id="427" r:id="rId142"/>
    <p:sldId id="415" r:id="rId143"/>
    <p:sldId id="406" r:id="rId144"/>
    <p:sldId id="428" r:id="rId145"/>
    <p:sldId id="429" r:id="rId146"/>
    <p:sldId id="431" r:id="rId147"/>
    <p:sldId id="432" r:id="rId148"/>
    <p:sldId id="430" r:id="rId149"/>
    <p:sldId id="397" r:id="rId150"/>
    <p:sldId id="320" r:id="rId151"/>
    <p:sldId id="318" r:id="rId152"/>
    <p:sldId id="272" r:id="rId153"/>
    <p:sldId id="265" r:id="rId15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E2C94"/>
    <a:srgbClr val="FFC000"/>
    <a:srgbClr val="0077C8"/>
    <a:srgbClr val="DEDEDE"/>
    <a:srgbClr val="E17700"/>
    <a:srgbClr val="C55A11"/>
    <a:srgbClr val="3B3B3B"/>
    <a:srgbClr val="F5F5F5"/>
    <a:srgbClr val="D83CD8"/>
    <a:srgbClr val="E0380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B6A5D41-9F77-4945-A664-8C83B6A8898B}" v="6372" dt="2023-02-23T04:47:54.668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347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26" y="35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microsoft.com/office/2016/11/relationships/changesInfo" Target="changesInfos/changesInfo1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microsoft.com/office/2015/10/relationships/revisionInfo" Target="revisionInfo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presProps" Target="presProps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viewProps" Target="view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semach Mizrachi" userId="85fcc19c-b38c-410f-93a9-519990a4c1f0" providerId="ADAL" clId="{DB6A5D41-9F77-4945-A664-8C83B6A8898B}"/>
    <pc:docChg chg="undo custSel addSld delSld modSld sldOrd">
      <pc:chgData name="Tsemach Mizrachi" userId="85fcc19c-b38c-410f-93a9-519990a4c1f0" providerId="ADAL" clId="{DB6A5D41-9F77-4945-A664-8C83B6A8898B}" dt="2023-02-23T04:50:34.758" v="18252" actId="1076"/>
      <pc:docMkLst>
        <pc:docMk/>
      </pc:docMkLst>
      <pc:sldChg chg="addSp delSp mod">
        <pc:chgData name="Tsemach Mizrachi" userId="85fcc19c-b38c-410f-93a9-519990a4c1f0" providerId="ADAL" clId="{DB6A5D41-9F77-4945-A664-8C83B6A8898B}" dt="2023-02-13T10:51:58.405" v="16159" actId="478"/>
        <pc:sldMkLst>
          <pc:docMk/>
          <pc:sldMk cId="3258187078" sldId="258"/>
        </pc:sldMkLst>
        <pc:inkChg chg="add del">
          <ac:chgData name="Tsemach Mizrachi" userId="85fcc19c-b38c-410f-93a9-519990a4c1f0" providerId="ADAL" clId="{DB6A5D41-9F77-4945-A664-8C83B6A8898B}" dt="2023-02-13T10:51:58.405" v="16159" actId="478"/>
          <ac:inkMkLst>
            <pc:docMk/>
            <pc:sldMk cId="3258187078" sldId="258"/>
            <ac:inkMk id="8" creationId="{46218BDC-125C-9B76-3E68-5F273FD05880}"/>
          </ac:inkMkLst>
        </pc:inkChg>
      </pc:sldChg>
      <pc:sldChg chg="addSp delSp mod">
        <pc:chgData name="Tsemach Mizrachi" userId="85fcc19c-b38c-410f-93a9-519990a4c1f0" providerId="ADAL" clId="{DB6A5D41-9F77-4945-A664-8C83B6A8898B}" dt="2023-02-13T10:51:54.138" v="16158" actId="478"/>
        <pc:sldMkLst>
          <pc:docMk/>
          <pc:sldMk cId="2186927141" sldId="259"/>
        </pc:sldMkLst>
        <pc:inkChg chg="add del">
          <ac:chgData name="Tsemach Mizrachi" userId="85fcc19c-b38c-410f-93a9-519990a4c1f0" providerId="ADAL" clId="{DB6A5D41-9F77-4945-A664-8C83B6A8898B}" dt="2023-02-13T10:51:54.138" v="16158" actId="478"/>
          <ac:inkMkLst>
            <pc:docMk/>
            <pc:sldMk cId="2186927141" sldId="259"/>
            <ac:inkMk id="3" creationId="{02D15938-E0D6-F1DD-9ED7-C0A79FCDE3FC}"/>
          </ac:inkMkLst>
        </pc:inkChg>
      </pc:sldChg>
      <pc:sldChg chg="addSp delSp mod">
        <pc:chgData name="Tsemach Mizrachi" userId="85fcc19c-b38c-410f-93a9-519990a4c1f0" providerId="ADAL" clId="{DB6A5D41-9F77-4945-A664-8C83B6A8898B}" dt="2023-02-13T10:52:04.869" v="16160" actId="478"/>
        <pc:sldMkLst>
          <pc:docMk/>
          <pc:sldMk cId="854705210" sldId="262"/>
        </pc:sldMkLst>
        <pc:inkChg chg="add del">
          <ac:chgData name="Tsemach Mizrachi" userId="85fcc19c-b38c-410f-93a9-519990a4c1f0" providerId="ADAL" clId="{DB6A5D41-9F77-4945-A664-8C83B6A8898B}" dt="2023-02-13T10:52:04.869" v="16160" actId="478"/>
          <ac:inkMkLst>
            <pc:docMk/>
            <pc:sldMk cId="854705210" sldId="262"/>
            <ac:inkMk id="10" creationId="{CB718306-F290-A49B-40F2-DDC934E9C935}"/>
          </ac:inkMkLst>
        </pc:inkChg>
      </pc:sldChg>
      <pc:sldChg chg="addSp delSp mod">
        <pc:chgData name="Tsemach Mizrachi" userId="85fcc19c-b38c-410f-93a9-519990a4c1f0" providerId="ADAL" clId="{DB6A5D41-9F77-4945-A664-8C83B6A8898B}" dt="2023-02-13T10:52:14.007" v="16161" actId="478"/>
        <pc:sldMkLst>
          <pc:docMk/>
          <pc:sldMk cId="1579235960" sldId="263"/>
        </pc:sldMkLst>
        <pc:inkChg chg="add del">
          <ac:chgData name="Tsemach Mizrachi" userId="85fcc19c-b38c-410f-93a9-519990a4c1f0" providerId="ADAL" clId="{DB6A5D41-9F77-4945-A664-8C83B6A8898B}" dt="2023-02-13T10:52:14.007" v="16161" actId="478"/>
          <ac:inkMkLst>
            <pc:docMk/>
            <pc:sldMk cId="1579235960" sldId="263"/>
            <ac:inkMk id="3" creationId="{7B2EAA9C-0917-BF1F-A279-261FD303E44B}"/>
          </ac:inkMkLst>
        </pc:inkChg>
      </pc:sldChg>
      <pc:sldChg chg="addSp delSp mod">
        <pc:chgData name="Tsemach Mizrachi" userId="85fcc19c-b38c-410f-93a9-519990a4c1f0" providerId="ADAL" clId="{DB6A5D41-9F77-4945-A664-8C83B6A8898B}" dt="2023-02-13T10:52:18.628" v="16162" actId="478"/>
        <pc:sldMkLst>
          <pc:docMk/>
          <pc:sldMk cId="773613743" sldId="264"/>
        </pc:sldMkLst>
        <pc:inkChg chg="add del">
          <ac:chgData name="Tsemach Mizrachi" userId="85fcc19c-b38c-410f-93a9-519990a4c1f0" providerId="ADAL" clId="{DB6A5D41-9F77-4945-A664-8C83B6A8898B}" dt="2023-02-13T10:52:18.628" v="16162" actId="478"/>
          <ac:inkMkLst>
            <pc:docMk/>
            <pc:sldMk cId="773613743" sldId="264"/>
            <ac:inkMk id="8" creationId="{80309EB3-90DB-1FA2-BE71-A281B9707486}"/>
          </ac:inkMkLst>
        </pc:inkChg>
      </pc:sldChg>
      <pc:sldChg chg="addSp delSp mod">
        <pc:chgData name="Tsemach Mizrachi" userId="85fcc19c-b38c-410f-93a9-519990a4c1f0" providerId="ADAL" clId="{DB6A5D41-9F77-4945-A664-8C83B6A8898B}" dt="2023-02-13T10:52:28.956" v="16163" actId="478"/>
        <pc:sldMkLst>
          <pc:docMk/>
          <pc:sldMk cId="1918837053" sldId="266"/>
        </pc:sldMkLst>
        <pc:inkChg chg="add del">
          <ac:chgData name="Tsemach Mizrachi" userId="85fcc19c-b38c-410f-93a9-519990a4c1f0" providerId="ADAL" clId="{DB6A5D41-9F77-4945-A664-8C83B6A8898B}" dt="2023-02-13T10:52:28.956" v="16163" actId="478"/>
          <ac:inkMkLst>
            <pc:docMk/>
            <pc:sldMk cId="1918837053" sldId="266"/>
            <ac:inkMk id="3" creationId="{DB73A04F-C405-8D4B-955D-3694CAF68B7D}"/>
          </ac:inkMkLst>
        </pc:inkChg>
      </pc:sldChg>
      <pc:sldChg chg="addSp delSp mod">
        <pc:chgData name="Tsemach Mizrachi" userId="85fcc19c-b38c-410f-93a9-519990a4c1f0" providerId="ADAL" clId="{DB6A5D41-9F77-4945-A664-8C83B6A8898B}" dt="2023-02-13T10:51:44.472" v="16157" actId="478"/>
        <pc:sldMkLst>
          <pc:docMk/>
          <pc:sldMk cId="2063740938" sldId="267"/>
        </pc:sldMkLst>
        <pc:inkChg chg="add del">
          <ac:chgData name="Tsemach Mizrachi" userId="85fcc19c-b38c-410f-93a9-519990a4c1f0" providerId="ADAL" clId="{DB6A5D41-9F77-4945-A664-8C83B6A8898B}" dt="2023-02-13T10:51:44.472" v="16157" actId="478"/>
          <ac:inkMkLst>
            <pc:docMk/>
            <pc:sldMk cId="2063740938" sldId="267"/>
            <ac:inkMk id="3" creationId="{EDDC67D3-E022-285A-905C-7AB52440CC75}"/>
          </ac:inkMkLst>
        </pc:inkChg>
      </pc:sldChg>
      <pc:sldChg chg="addSp delSp mod">
        <pc:chgData name="Tsemach Mizrachi" userId="85fcc19c-b38c-410f-93a9-519990a4c1f0" providerId="ADAL" clId="{DB6A5D41-9F77-4945-A664-8C83B6A8898B}" dt="2023-02-13T10:52:35.614" v="16164" actId="478"/>
        <pc:sldMkLst>
          <pc:docMk/>
          <pc:sldMk cId="457201809" sldId="268"/>
        </pc:sldMkLst>
        <pc:inkChg chg="add del">
          <ac:chgData name="Tsemach Mizrachi" userId="85fcc19c-b38c-410f-93a9-519990a4c1f0" providerId="ADAL" clId="{DB6A5D41-9F77-4945-A664-8C83B6A8898B}" dt="2023-02-13T10:52:35.614" v="16164" actId="478"/>
          <ac:inkMkLst>
            <pc:docMk/>
            <pc:sldMk cId="457201809" sldId="268"/>
            <ac:inkMk id="3" creationId="{2546083E-5422-5C3B-BE56-2CFB54339EE9}"/>
          </ac:inkMkLst>
        </pc:inkChg>
      </pc:sldChg>
      <pc:sldChg chg="addSp delSp mod">
        <pc:chgData name="Tsemach Mizrachi" userId="85fcc19c-b38c-410f-93a9-519990a4c1f0" providerId="ADAL" clId="{DB6A5D41-9F77-4945-A664-8C83B6A8898B}" dt="2023-02-13T10:51:36.958" v="16156" actId="478"/>
        <pc:sldMkLst>
          <pc:docMk/>
          <pc:sldMk cId="1899904994" sldId="269"/>
        </pc:sldMkLst>
        <pc:inkChg chg="add del">
          <ac:chgData name="Tsemach Mizrachi" userId="85fcc19c-b38c-410f-93a9-519990a4c1f0" providerId="ADAL" clId="{DB6A5D41-9F77-4945-A664-8C83B6A8898B}" dt="2023-02-13T10:51:36.958" v="16156" actId="478"/>
          <ac:inkMkLst>
            <pc:docMk/>
            <pc:sldMk cId="1899904994" sldId="269"/>
            <ac:inkMk id="4" creationId="{D516A98B-AEBC-9FB0-B1D2-3A11AF53B759}"/>
          </ac:inkMkLst>
        </pc:inkChg>
      </pc:sldChg>
      <pc:sldChg chg="addSp delSp mod">
        <pc:chgData name="Tsemach Mizrachi" userId="85fcc19c-b38c-410f-93a9-519990a4c1f0" providerId="ADAL" clId="{DB6A5D41-9F77-4945-A664-8C83B6A8898B}" dt="2023-02-13T10:51:29.469" v="16155" actId="478"/>
        <pc:sldMkLst>
          <pc:docMk/>
          <pc:sldMk cId="1854943148" sldId="270"/>
        </pc:sldMkLst>
        <pc:inkChg chg="add del">
          <ac:chgData name="Tsemach Mizrachi" userId="85fcc19c-b38c-410f-93a9-519990a4c1f0" providerId="ADAL" clId="{DB6A5D41-9F77-4945-A664-8C83B6A8898B}" dt="2023-02-13T10:51:29.469" v="16155" actId="478"/>
          <ac:inkMkLst>
            <pc:docMk/>
            <pc:sldMk cId="1854943148" sldId="270"/>
            <ac:inkMk id="3" creationId="{808D8B39-4B69-7D73-72F6-9F0B22927BE6}"/>
          </ac:inkMkLst>
        </pc:inkChg>
      </pc:sldChg>
      <pc:sldChg chg="addSp delSp mod">
        <pc:chgData name="Tsemach Mizrachi" userId="85fcc19c-b38c-410f-93a9-519990a4c1f0" providerId="ADAL" clId="{DB6A5D41-9F77-4945-A664-8C83B6A8898B}" dt="2023-02-13T10:52:43.761" v="16165" actId="478"/>
        <pc:sldMkLst>
          <pc:docMk/>
          <pc:sldMk cId="3551846438" sldId="271"/>
        </pc:sldMkLst>
        <pc:inkChg chg="add del">
          <ac:chgData name="Tsemach Mizrachi" userId="85fcc19c-b38c-410f-93a9-519990a4c1f0" providerId="ADAL" clId="{DB6A5D41-9F77-4945-A664-8C83B6A8898B}" dt="2023-02-13T10:52:43.761" v="16165" actId="478"/>
          <ac:inkMkLst>
            <pc:docMk/>
            <pc:sldMk cId="3551846438" sldId="271"/>
            <ac:inkMk id="3" creationId="{F9AC3E4A-C17B-5CE8-EE5E-EA8D20823A44}"/>
          </ac:inkMkLst>
        </pc:inkChg>
      </pc:sldChg>
      <pc:sldChg chg="addSp delSp mod">
        <pc:chgData name="Tsemach Mizrachi" userId="85fcc19c-b38c-410f-93a9-519990a4c1f0" providerId="ADAL" clId="{DB6A5D41-9F77-4945-A664-8C83B6A8898B}" dt="2023-02-13T10:51:23.758" v="16154" actId="478"/>
        <pc:sldMkLst>
          <pc:docMk/>
          <pc:sldMk cId="172656491" sldId="286"/>
        </pc:sldMkLst>
        <pc:inkChg chg="add del">
          <ac:chgData name="Tsemach Mizrachi" userId="85fcc19c-b38c-410f-93a9-519990a4c1f0" providerId="ADAL" clId="{DB6A5D41-9F77-4945-A664-8C83B6A8898B}" dt="2023-02-13T10:51:23.758" v="16154" actId="478"/>
          <ac:inkMkLst>
            <pc:docMk/>
            <pc:sldMk cId="172656491" sldId="286"/>
            <ac:inkMk id="3" creationId="{AD9A2A40-0E8A-FFE5-708B-F3A779E0A328}"/>
          </ac:inkMkLst>
        </pc:inkChg>
      </pc:sldChg>
      <pc:sldChg chg="modSp">
        <pc:chgData name="Tsemach Mizrachi" userId="85fcc19c-b38c-410f-93a9-519990a4c1f0" providerId="ADAL" clId="{DB6A5D41-9F77-4945-A664-8C83B6A8898B}" dt="2023-01-23T22:35:11.341" v="143" actId="20577"/>
        <pc:sldMkLst>
          <pc:docMk/>
          <pc:sldMk cId="3224216767" sldId="287"/>
        </pc:sldMkLst>
        <pc:spChg chg="mod">
          <ac:chgData name="Tsemach Mizrachi" userId="85fcc19c-b38c-410f-93a9-519990a4c1f0" providerId="ADAL" clId="{DB6A5D41-9F77-4945-A664-8C83B6A8898B}" dt="2023-01-23T22:35:11.341" v="143" actId="20577"/>
          <ac:spMkLst>
            <pc:docMk/>
            <pc:sldMk cId="3224216767" sldId="287"/>
            <ac:spMk id="7" creationId="{5D6D7F3D-3FA1-4E90-B5F3-A1F1B5E37FB4}"/>
          </ac:spMkLst>
        </pc:spChg>
      </pc:sldChg>
      <pc:sldChg chg="addSp delSp mod">
        <pc:chgData name="Tsemach Mizrachi" userId="85fcc19c-b38c-410f-93a9-519990a4c1f0" providerId="ADAL" clId="{DB6A5D41-9F77-4945-A664-8C83B6A8898B}" dt="2023-02-13T10:53:02.580" v="16166" actId="478"/>
        <pc:sldMkLst>
          <pc:docMk/>
          <pc:sldMk cId="3940507501" sldId="292"/>
        </pc:sldMkLst>
        <pc:inkChg chg="add del">
          <ac:chgData name="Tsemach Mizrachi" userId="85fcc19c-b38c-410f-93a9-519990a4c1f0" providerId="ADAL" clId="{DB6A5D41-9F77-4945-A664-8C83B6A8898B}" dt="2023-02-13T10:53:02.580" v="16166" actId="478"/>
          <ac:inkMkLst>
            <pc:docMk/>
            <pc:sldMk cId="3940507501" sldId="292"/>
            <ac:inkMk id="5" creationId="{6FFE1B31-6869-EB40-BF47-F82ADDA5078C}"/>
          </ac:inkMkLst>
        </pc:inkChg>
      </pc:sldChg>
      <pc:sldChg chg="addSp delSp mod">
        <pc:chgData name="Tsemach Mizrachi" userId="85fcc19c-b38c-410f-93a9-519990a4c1f0" providerId="ADAL" clId="{DB6A5D41-9F77-4945-A664-8C83B6A8898B}" dt="2023-02-13T10:51:14.204" v="16153" actId="478"/>
        <pc:sldMkLst>
          <pc:docMk/>
          <pc:sldMk cId="976148703" sldId="294"/>
        </pc:sldMkLst>
        <pc:inkChg chg="add del">
          <ac:chgData name="Tsemach Mizrachi" userId="85fcc19c-b38c-410f-93a9-519990a4c1f0" providerId="ADAL" clId="{DB6A5D41-9F77-4945-A664-8C83B6A8898B}" dt="2023-02-13T10:51:14.204" v="16153" actId="478"/>
          <ac:inkMkLst>
            <pc:docMk/>
            <pc:sldMk cId="976148703" sldId="294"/>
            <ac:inkMk id="3" creationId="{DB46699C-1489-6586-FB60-E23861D938C7}"/>
          </ac:inkMkLst>
        </pc:inkChg>
      </pc:sldChg>
      <pc:sldChg chg="addSp delSp mod">
        <pc:chgData name="Tsemach Mizrachi" userId="85fcc19c-b38c-410f-93a9-519990a4c1f0" providerId="ADAL" clId="{DB6A5D41-9F77-4945-A664-8C83B6A8898B}" dt="2023-02-13T10:53:10.771" v="16167" actId="478"/>
        <pc:sldMkLst>
          <pc:docMk/>
          <pc:sldMk cId="205601721" sldId="296"/>
        </pc:sldMkLst>
        <pc:inkChg chg="add del">
          <ac:chgData name="Tsemach Mizrachi" userId="85fcc19c-b38c-410f-93a9-519990a4c1f0" providerId="ADAL" clId="{DB6A5D41-9F77-4945-A664-8C83B6A8898B}" dt="2023-02-13T10:53:10.771" v="16167" actId="478"/>
          <ac:inkMkLst>
            <pc:docMk/>
            <pc:sldMk cId="205601721" sldId="296"/>
            <ac:inkMk id="3" creationId="{525C0B22-4640-421D-4922-27270D73AC59}"/>
          </ac:inkMkLst>
        </pc:inkChg>
      </pc:sldChg>
      <pc:sldChg chg="addSp delSp mod">
        <pc:chgData name="Tsemach Mizrachi" userId="85fcc19c-b38c-410f-93a9-519990a4c1f0" providerId="ADAL" clId="{DB6A5D41-9F77-4945-A664-8C83B6A8898B}" dt="2023-02-13T10:51:05.668" v="16152" actId="478"/>
        <pc:sldMkLst>
          <pc:docMk/>
          <pc:sldMk cId="4274197051" sldId="297"/>
        </pc:sldMkLst>
        <pc:inkChg chg="add del">
          <ac:chgData name="Tsemach Mizrachi" userId="85fcc19c-b38c-410f-93a9-519990a4c1f0" providerId="ADAL" clId="{DB6A5D41-9F77-4945-A664-8C83B6A8898B}" dt="2023-02-13T10:51:05.668" v="16152" actId="478"/>
          <ac:inkMkLst>
            <pc:docMk/>
            <pc:sldMk cId="4274197051" sldId="297"/>
            <ac:inkMk id="9" creationId="{12EDE6B2-7B29-D4B0-76C9-11885ABB8417}"/>
          </ac:inkMkLst>
        </pc:inkChg>
      </pc:sldChg>
      <pc:sldChg chg="addSp delSp mod">
        <pc:chgData name="Tsemach Mizrachi" userId="85fcc19c-b38c-410f-93a9-519990a4c1f0" providerId="ADAL" clId="{DB6A5D41-9F77-4945-A664-8C83B6A8898B}" dt="2023-02-13T10:53:15.117" v="16168" actId="478"/>
        <pc:sldMkLst>
          <pc:docMk/>
          <pc:sldMk cId="3710459763" sldId="298"/>
        </pc:sldMkLst>
        <pc:inkChg chg="add del">
          <ac:chgData name="Tsemach Mizrachi" userId="85fcc19c-b38c-410f-93a9-519990a4c1f0" providerId="ADAL" clId="{DB6A5D41-9F77-4945-A664-8C83B6A8898B}" dt="2023-02-13T10:53:15.117" v="16168" actId="478"/>
          <ac:inkMkLst>
            <pc:docMk/>
            <pc:sldMk cId="3710459763" sldId="298"/>
            <ac:inkMk id="3" creationId="{4BB87972-2AD1-393D-854A-851141082AAC}"/>
          </ac:inkMkLst>
        </pc:inkChg>
      </pc:sldChg>
      <pc:sldChg chg="addSp delSp mod">
        <pc:chgData name="Tsemach Mizrachi" userId="85fcc19c-b38c-410f-93a9-519990a4c1f0" providerId="ADAL" clId="{DB6A5D41-9F77-4945-A664-8C83B6A8898B}" dt="2023-02-13T10:53:43.772" v="16172" actId="478"/>
        <pc:sldMkLst>
          <pc:docMk/>
          <pc:sldMk cId="325794206" sldId="300"/>
        </pc:sldMkLst>
        <pc:inkChg chg="add del">
          <ac:chgData name="Tsemach Mizrachi" userId="85fcc19c-b38c-410f-93a9-519990a4c1f0" providerId="ADAL" clId="{DB6A5D41-9F77-4945-A664-8C83B6A8898B}" dt="2023-02-13T10:53:43.772" v="16172" actId="478"/>
          <ac:inkMkLst>
            <pc:docMk/>
            <pc:sldMk cId="325794206" sldId="300"/>
            <ac:inkMk id="4" creationId="{3D377239-5419-610A-0D86-07D9BA17D329}"/>
          </ac:inkMkLst>
        </pc:inkChg>
      </pc:sldChg>
      <pc:sldChg chg="addSp delSp mod">
        <pc:chgData name="Tsemach Mizrachi" userId="85fcc19c-b38c-410f-93a9-519990a4c1f0" providerId="ADAL" clId="{DB6A5D41-9F77-4945-A664-8C83B6A8898B}" dt="2023-02-13T10:53:36.200" v="16170" actId="478"/>
        <pc:sldMkLst>
          <pc:docMk/>
          <pc:sldMk cId="2979253416" sldId="301"/>
        </pc:sldMkLst>
        <pc:inkChg chg="add del">
          <ac:chgData name="Tsemach Mizrachi" userId="85fcc19c-b38c-410f-93a9-519990a4c1f0" providerId="ADAL" clId="{DB6A5D41-9F77-4945-A664-8C83B6A8898B}" dt="2023-02-13T10:53:36.200" v="16170" actId="478"/>
          <ac:inkMkLst>
            <pc:docMk/>
            <pc:sldMk cId="2979253416" sldId="301"/>
            <ac:inkMk id="3" creationId="{E3C8CC5C-80D4-0436-0580-AC7A0DD518A8}"/>
          </ac:inkMkLst>
        </pc:inkChg>
      </pc:sldChg>
      <pc:sldChg chg="addSp delSp mod">
        <pc:chgData name="Tsemach Mizrachi" userId="85fcc19c-b38c-410f-93a9-519990a4c1f0" providerId="ADAL" clId="{DB6A5D41-9F77-4945-A664-8C83B6A8898B}" dt="2023-02-13T10:53:31.846" v="16169" actId="478"/>
        <pc:sldMkLst>
          <pc:docMk/>
          <pc:sldMk cId="2405473958" sldId="304"/>
        </pc:sldMkLst>
        <pc:inkChg chg="add del">
          <ac:chgData name="Tsemach Mizrachi" userId="85fcc19c-b38c-410f-93a9-519990a4c1f0" providerId="ADAL" clId="{DB6A5D41-9F77-4945-A664-8C83B6A8898B}" dt="2023-02-13T10:53:31.846" v="16169" actId="478"/>
          <ac:inkMkLst>
            <pc:docMk/>
            <pc:sldMk cId="2405473958" sldId="304"/>
            <ac:inkMk id="4" creationId="{736CAE6E-3C31-7AC1-1F29-81B69974753C}"/>
          </ac:inkMkLst>
        </pc:inkChg>
      </pc:sldChg>
      <pc:sldChg chg="addSp delSp modSp mod">
        <pc:chgData name="Tsemach Mizrachi" userId="85fcc19c-b38c-410f-93a9-519990a4c1f0" providerId="ADAL" clId="{DB6A5D41-9F77-4945-A664-8C83B6A8898B}" dt="2023-02-13T10:53:39.879" v="16171" actId="478"/>
        <pc:sldMkLst>
          <pc:docMk/>
          <pc:sldMk cId="1179279823" sldId="305"/>
        </pc:sldMkLst>
        <pc:spChg chg="mod">
          <ac:chgData name="Tsemach Mizrachi" userId="85fcc19c-b38c-410f-93a9-519990a4c1f0" providerId="ADAL" clId="{DB6A5D41-9F77-4945-A664-8C83B6A8898B}" dt="2023-02-07T20:28:45.924" v="15865" actId="207"/>
          <ac:spMkLst>
            <pc:docMk/>
            <pc:sldMk cId="1179279823" sldId="305"/>
            <ac:spMk id="83" creationId="{CF565F7A-45A4-4BAB-A43A-123DFE56E52F}"/>
          </ac:spMkLst>
        </pc:spChg>
        <pc:inkChg chg="add del">
          <ac:chgData name="Tsemach Mizrachi" userId="85fcc19c-b38c-410f-93a9-519990a4c1f0" providerId="ADAL" clId="{DB6A5D41-9F77-4945-A664-8C83B6A8898B}" dt="2023-02-13T10:53:39.879" v="16171" actId="478"/>
          <ac:inkMkLst>
            <pc:docMk/>
            <pc:sldMk cId="1179279823" sldId="305"/>
            <ac:inkMk id="4" creationId="{E470670E-89F9-2B82-2063-FE254F0D1BDF}"/>
          </ac:inkMkLst>
        </pc:inkChg>
      </pc:sldChg>
      <pc:sldChg chg="modSp">
        <pc:chgData name="Tsemach Mizrachi" userId="85fcc19c-b38c-410f-93a9-519990a4c1f0" providerId="ADAL" clId="{DB6A5D41-9F77-4945-A664-8C83B6A8898B}" dt="2023-01-23T22:24:17.963" v="140" actId="6549"/>
        <pc:sldMkLst>
          <pc:docMk/>
          <pc:sldMk cId="1081135485" sldId="311"/>
        </pc:sldMkLst>
        <pc:spChg chg="mod">
          <ac:chgData name="Tsemach Mizrachi" userId="85fcc19c-b38c-410f-93a9-519990a4c1f0" providerId="ADAL" clId="{DB6A5D41-9F77-4945-A664-8C83B6A8898B}" dt="2023-01-23T22:24:17.963" v="140" actId="6549"/>
          <ac:spMkLst>
            <pc:docMk/>
            <pc:sldMk cId="1081135485" sldId="311"/>
            <ac:spMk id="50" creationId="{42CC2ECE-F3F8-8F41-FBB6-F17E5566D1B4}"/>
          </ac:spMkLst>
        </pc:spChg>
      </pc:sldChg>
      <pc:sldChg chg="ord">
        <pc:chgData name="Tsemach Mizrachi" userId="85fcc19c-b38c-410f-93a9-519990a4c1f0" providerId="ADAL" clId="{DB6A5D41-9F77-4945-A664-8C83B6A8898B}" dt="2023-01-29T06:06:28.806" v="5848"/>
        <pc:sldMkLst>
          <pc:docMk/>
          <pc:sldMk cId="1418550909" sldId="316"/>
        </pc:sldMkLst>
      </pc:sldChg>
      <pc:sldChg chg="modSp">
        <pc:chgData name="Tsemach Mizrachi" userId="85fcc19c-b38c-410f-93a9-519990a4c1f0" providerId="ADAL" clId="{DB6A5D41-9F77-4945-A664-8C83B6A8898B}" dt="2023-01-23T23:01:29.555" v="173" actId="20577"/>
        <pc:sldMkLst>
          <pc:docMk/>
          <pc:sldMk cId="2388790239" sldId="321"/>
        </pc:sldMkLst>
        <pc:spChg chg="mod">
          <ac:chgData name="Tsemach Mizrachi" userId="85fcc19c-b38c-410f-93a9-519990a4c1f0" providerId="ADAL" clId="{DB6A5D41-9F77-4945-A664-8C83B6A8898B}" dt="2023-01-23T23:01:29.555" v="173" actId="20577"/>
          <ac:spMkLst>
            <pc:docMk/>
            <pc:sldMk cId="2388790239" sldId="321"/>
            <ac:spMk id="97" creationId="{73D85896-9878-4D30-B0E7-BA7CF5264188}"/>
          </ac:spMkLst>
        </pc:spChg>
      </pc:sldChg>
      <pc:sldChg chg="addSp delSp modSp mod">
        <pc:chgData name="Tsemach Mizrachi" userId="85fcc19c-b38c-410f-93a9-519990a4c1f0" providerId="ADAL" clId="{DB6A5D41-9F77-4945-A664-8C83B6A8898B}" dt="2023-01-27T12:18:34.280" v="4885" actId="1035"/>
        <pc:sldMkLst>
          <pc:docMk/>
          <pc:sldMk cId="730685718" sldId="323"/>
        </pc:sldMkLst>
        <pc:spChg chg="mod">
          <ac:chgData name="Tsemach Mizrachi" userId="85fcc19c-b38c-410f-93a9-519990a4c1f0" providerId="ADAL" clId="{DB6A5D41-9F77-4945-A664-8C83B6A8898B}" dt="2023-01-26T02:39:04.891" v="199" actId="14100"/>
          <ac:spMkLst>
            <pc:docMk/>
            <pc:sldMk cId="730685718" sldId="323"/>
            <ac:spMk id="2" creationId="{040AC9AD-40B0-4D8F-B7E3-CC69AD5DF57F}"/>
          </ac:spMkLst>
        </pc:spChg>
        <pc:spChg chg="del">
          <ac:chgData name="Tsemach Mizrachi" userId="85fcc19c-b38c-410f-93a9-519990a4c1f0" providerId="ADAL" clId="{DB6A5D41-9F77-4945-A664-8C83B6A8898B}" dt="2023-01-26T02:55:56.055" v="669" actId="478"/>
          <ac:spMkLst>
            <pc:docMk/>
            <pc:sldMk cId="730685718" sldId="323"/>
            <ac:spMk id="5" creationId="{B4A351CA-BB65-4405-9679-5C7E05781316}"/>
          </ac:spMkLst>
        </pc:spChg>
        <pc:spChg chg="add mod">
          <ac:chgData name="Tsemach Mizrachi" userId="85fcc19c-b38c-410f-93a9-519990a4c1f0" providerId="ADAL" clId="{DB6A5D41-9F77-4945-A664-8C83B6A8898B}" dt="2023-01-27T12:17:17.430" v="4869" actId="164"/>
          <ac:spMkLst>
            <pc:docMk/>
            <pc:sldMk cId="730685718" sldId="323"/>
            <ac:spMk id="6" creationId="{C8345581-2074-AF19-F245-CE15E2A1DD47}"/>
          </ac:spMkLst>
        </pc:spChg>
        <pc:spChg chg="mod">
          <ac:chgData name="Tsemach Mizrachi" userId="85fcc19c-b38c-410f-93a9-519990a4c1f0" providerId="ADAL" clId="{DB6A5D41-9F77-4945-A664-8C83B6A8898B}" dt="2023-01-26T02:48:13.294" v="495" actId="207"/>
          <ac:spMkLst>
            <pc:docMk/>
            <pc:sldMk cId="730685718" sldId="323"/>
            <ac:spMk id="7" creationId="{5D6D7F3D-3FA1-4E90-B5F3-A1F1B5E37FB4}"/>
          </ac:spMkLst>
        </pc:spChg>
        <pc:spChg chg="add mod">
          <ac:chgData name="Tsemach Mizrachi" userId="85fcc19c-b38c-410f-93a9-519990a4c1f0" providerId="ADAL" clId="{DB6A5D41-9F77-4945-A664-8C83B6A8898B}" dt="2023-01-27T12:18:23.793" v="4879" actId="20577"/>
          <ac:spMkLst>
            <pc:docMk/>
            <pc:sldMk cId="730685718" sldId="323"/>
            <ac:spMk id="8" creationId="{D47B29FC-4D28-583E-A846-18A8B4004C97}"/>
          </ac:spMkLst>
        </pc:spChg>
        <pc:spChg chg="add mod">
          <ac:chgData name="Tsemach Mizrachi" userId="85fcc19c-b38c-410f-93a9-519990a4c1f0" providerId="ADAL" clId="{DB6A5D41-9F77-4945-A664-8C83B6A8898B}" dt="2023-01-27T12:17:17.430" v="4869" actId="164"/>
          <ac:spMkLst>
            <pc:docMk/>
            <pc:sldMk cId="730685718" sldId="323"/>
            <ac:spMk id="9" creationId="{F73A7BD6-7C50-BB98-B90F-E176BF5F5B92}"/>
          </ac:spMkLst>
        </pc:spChg>
        <pc:spChg chg="add mod">
          <ac:chgData name="Tsemach Mizrachi" userId="85fcc19c-b38c-410f-93a9-519990a4c1f0" providerId="ADAL" clId="{DB6A5D41-9F77-4945-A664-8C83B6A8898B}" dt="2023-01-27T12:17:43.142" v="4874" actId="164"/>
          <ac:spMkLst>
            <pc:docMk/>
            <pc:sldMk cId="730685718" sldId="323"/>
            <ac:spMk id="10" creationId="{7EBE6A3A-7F37-4EDD-CD17-7E9527A72D6E}"/>
          </ac:spMkLst>
        </pc:spChg>
        <pc:spChg chg="add del mod">
          <ac:chgData name="Tsemach Mizrachi" userId="85fcc19c-b38c-410f-93a9-519990a4c1f0" providerId="ADAL" clId="{DB6A5D41-9F77-4945-A664-8C83B6A8898B}" dt="2023-01-26T02:58:28.866" v="739" actId="478"/>
          <ac:spMkLst>
            <pc:docMk/>
            <pc:sldMk cId="730685718" sldId="323"/>
            <ac:spMk id="11" creationId="{547B6E6A-46D2-536D-19D3-5973DFC4CC62}"/>
          </ac:spMkLst>
        </pc:spChg>
        <pc:spChg chg="add del mod">
          <ac:chgData name="Tsemach Mizrachi" userId="85fcc19c-b38c-410f-93a9-519990a4c1f0" providerId="ADAL" clId="{DB6A5D41-9F77-4945-A664-8C83B6A8898B}" dt="2023-01-26T02:47:56.800" v="492"/>
          <ac:spMkLst>
            <pc:docMk/>
            <pc:sldMk cId="730685718" sldId="323"/>
            <ac:spMk id="12" creationId="{F37D0971-C338-1E56-C0E5-46487E3195BF}"/>
          </ac:spMkLst>
        </pc:spChg>
        <pc:spChg chg="add mod">
          <ac:chgData name="Tsemach Mizrachi" userId="85fcc19c-b38c-410f-93a9-519990a4c1f0" providerId="ADAL" clId="{DB6A5D41-9F77-4945-A664-8C83B6A8898B}" dt="2023-01-27T12:17:43.142" v="4874" actId="164"/>
          <ac:spMkLst>
            <pc:docMk/>
            <pc:sldMk cId="730685718" sldId="323"/>
            <ac:spMk id="13" creationId="{F97DFAB6-69EA-0BD7-E365-3BB0B4ABB6AC}"/>
          </ac:spMkLst>
        </pc:spChg>
        <pc:spChg chg="add mod">
          <ac:chgData name="Tsemach Mizrachi" userId="85fcc19c-b38c-410f-93a9-519990a4c1f0" providerId="ADAL" clId="{DB6A5D41-9F77-4945-A664-8C83B6A8898B}" dt="2023-01-27T12:17:56.789" v="4876" actId="1076"/>
          <ac:spMkLst>
            <pc:docMk/>
            <pc:sldMk cId="730685718" sldId="323"/>
            <ac:spMk id="16" creationId="{A3CD219B-3158-FC45-4509-02A8F3AF61A9}"/>
          </ac:spMkLst>
        </pc:spChg>
        <pc:spChg chg="add mod">
          <ac:chgData name="Tsemach Mizrachi" userId="85fcc19c-b38c-410f-93a9-519990a4c1f0" providerId="ADAL" clId="{DB6A5D41-9F77-4945-A664-8C83B6A8898B}" dt="2023-01-27T12:18:34.280" v="4885" actId="1035"/>
          <ac:spMkLst>
            <pc:docMk/>
            <pc:sldMk cId="730685718" sldId="323"/>
            <ac:spMk id="17" creationId="{2F9CA6E4-AAC4-7C1F-0507-4AD92C655172}"/>
          </ac:spMkLst>
        </pc:spChg>
        <pc:spChg chg="add mod">
          <ac:chgData name="Tsemach Mizrachi" userId="85fcc19c-b38c-410f-93a9-519990a4c1f0" providerId="ADAL" clId="{DB6A5D41-9F77-4945-A664-8C83B6A8898B}" dt="2023-01-27T12:17:53.032" v="4875" actId="164"/>
          <ac:spMkLst>
            <pc:docMk/>
            <pc:sldMk cId="730685718" sldId="323"/>
            <ac:spMk id="18" creationId="{0F1E479F-C850-449B-5E0D-D4796CAC1DF8}"/>
          </ac:spMkLst>
        </pc:spChg>
        <pc:spChg chg="add mod">
          <ac:chgData name="Tsemach Mizrachi" userId="85fcc19c-b38c-410f-93a9-519990a4c1f0" providerId="ADAL" clId="{DB6A5D41-9F77-4945-A664-8C83B6A8898B}" dt="2023-01-27T12:17:43.142" v="4874" actId="164"/>
          <ac:spMkLst>
            <pc:docMk/>
            <pc:sldMk cId="730685718" sldId="323"/>
            <ac:spMk id="19" creationId="{E511281C-7350-6B03-34CB-CD2E90CCF0C3}"/>
          </ac:spMkLst>
        </pc:spChg>
        <pc:spChg chg="add mod">
          <ac:chgData name="Tsemach Mizrachi" userId="85fcc19c-b38c-410f-93a9-519990a4c1f0" providerId="ADAL" clId="{DB6A5D41-9F77-4945-A664-8C83B6A8898B}" dt="2023-01-27T12:17:53.032" v="4875" actId="164"/>
          <ac:spMkLst>
            <pc:docMk/>
            <pc:sldMk cId="730685718" sldId="323"/>
            <ac:spMk id="20" creationId="{AD9C6F92-DE19-3BB6-40E3-A2490403FF55}"/>
          </ac:spMkLst>
        </pc:spChg>
        <pc:spChg chg="del">
          <ac:chgData name="Tsemach Mizrachi" userId="85fcc19c-b38c-410f-93a9-519990a4c1f0" providerId="ADAL" clId="{DB6A5D41-9F77-4945-A664-8C83B6A8898B}" dt="2023-01-26T02:55:57.195" v="670" actId="478"/>
          <ac:spMkLst>
            <pc:docMk/>
            <pc:sldMk cId="730685718" sldId="323"/>
            <ac:spMk id="67" creationId="{548A31FD-E15B-4BF2-9866-786B408678F2}"/>
          </ac:spMkLst>
        </pc:spChg>
        <pc:spChg chg="mod">
          <ac:chgData name="Tsemach Mizrachi" userId="85fcc19c-b38c-410f-93a9-519990a4c1f0" providerId="ADAL" clId="{DB6A5D41-9F77-4945-A664-8C83B6A8898B}" dt="2023-01-27T12:17:29.494" v="4872" actId="164"/>
          <ac:spMkLst>
            <pc:docMk/>
            <pc:sldMk cId="730685718" sldId="323"/>
            <ac:spMk id="84" creationId="{6420571C-C5A4-4B27-921E-2385F7EDAD81}"/>
          </ac:spMkLst>
        </pc:spChg>
        <pc:spChg chg="del mod">
          <ac:chgData name="Tsemach Mizrachi" userId="85fcc19c-b38c-410f-93a9-519990a4c1f0" providerId="ADAL" clId="{DB6A5D41-9F77-4945-A664-8C83B6A8898B}" dt="2023-01-26T02:55:47.448" v="664" actId="478"/>
          <ac:spMkLst>
            <pc:docMk/>
            <pc:sldMk cId="730685718" sldId="323"/>
            <ac:spMk id="85" creationId="{04DCFF2F-1AD9-489B-8E39-3D1F8B5D7F26}"/>
          </ac:spMkLst>
        </pc:spChg>
        <pc:spChg chg="del mod">
          <ac:chgData name="Tsemach Mizrachi" userId="85fcc19c-b38c-410f-93a9-519990a4c1f0" providerId="ADAL" clId="{DB6A5D41-9F77-4945-A664-8C83B6A8898B}" dt="2023-01-26T02:55:55.198" v="668" actId="478"/>
          <ac:spMkLst>
            <pc:docMk/>
            <pc:sldMk cId="730685718" sldId="323"/>
            <ac:spMk id="88" creationId="{26EE9F54-1ED0-4ECB-8016-BF5D3E2B245C}"/>
          </ac:spMkLst>
        </pc:spChg>
        <pc:spChg chg="mod">
          <ac:chgData name="Tsemach Mizrachi" userId="85fcc19c-b38c-410f-93a9-519990a4c1f0" providerId="ADAL" clId="{DB6A5D41-9F77-4945-A664-8C83B6A8898B}" dt="2023-01-27T12:17:17.430" v="4869" actId="164"/>
          <ac:spMkLst>
            <pc:docMk/>
            <pc:sldMk cId="730685718" sldId="323"/>
            <ac:spMk id="89" creationId="{94088E8D-6156-496E-A0C0-E6FF2629243F}"/>
          </ac:spMkLst>
        </pc:spChg>
        <pc:spChg chg="del mod">
          <ac:chgData name="Tsemach Mizrachi" userId="85fcc19c-b38c-410f-93a9-519990a4c1f0" providerId="ADAL" clId="{DB6A5D41-9F77-4945-A664-8C83B6A8898B}" dt="2023-01-26T02:55:52.126" v="666" actId="478"/>
          <ac:spMkLst>
            <pc:docMk/>
            <pc:sldMk cId="730685718" sldId="323"/>
            <ac:spMk id="90" creationId="{AB8AE008-A20E-44BC-8CE3-44C895348A21}"/>
          </ac:spMkLst>
        </pc:spChg>
        <pc:spChg chg="del mod">
          <ac:chgData name="Tsemach Mizrachi" userId="85fcc19c-b38c-410f-93a9-519990a4c1f0" providerId="ADAL" clId="{DB6A5D41-9F77-4945-A664-8C83B6A8898B}" dt="2023-01-26T02:55:50.439" v="665" actId="478"/>
          <ac:spMkLst>
            <pc:docMk/>
            <pc:sldMk cId="730685718" sldId="323"/>
            <ac:spMk id="91" creationId="{F4A0ACC9-7807-4059-BA09-4C4DB6C499B4}"/>
          </ac:spMkLst>
        </pc:spChg>
        <pc:spChg chg="mod">
          <ac:chgData name="Tsemach Mizrachi" userId="85fcc19c-b38c-410f-93a9-519990a4c1f0" providerId="ADAL" clId="{DB6A5D41-9F77-4945-A664-8C83B6A8898B}" dt="2023-01-27T12:17:53.032" v="4875" actId="164"/>
          <ac:spMkLst>
            <pc:docMk/>
            <pc:sldMk cId="730685718" sldId="323"/>
            <ac:spMk id="97" creationId="{73D85896-9878-4D30-B0E7-BA7CF5264188}"/>
          </ac:spMkLst>
        </pc:spChg>
        <pc:grpChg chg="add mod">
          <ac:chgData name="Tsemach Mizrachi" userId="85fcc19c-b38c-410f-93a9-519990a4c1f0" providerId="ADAL" clId="{DB6A5D41-9F77-4945-A664-8C83B6A8898B}" dt="2023-01-27T12:17:21.296" v="4870" actId="1076"/>
          <ac:grpSpMkLst>
            <pc:docMk/>
            <pc:sldMk cId="730685718" sldId="323"/>
            <ac:grpSpMk id="3" creationId="{249A5EFE-354D-286E-C396-279395E3B3A3}"/>
          </ac:grpSpMkLst>
        </pc:grpChg>
        <pc:grpChg chg="add mod">
          <ac:chgData name="Tsemach Mizrachi" userId="85fcc19c-b38c-410f-93a9-519990a4c1f0" providerId="ADAL" clId="{DB6A5D41-9F77-4945-A664-8C83B6A8898B}" dt="2023-01-27T12:17:32.839" v="4873" actId="1076"/>
          <ac:grpSpMkLst>
            <pc:docMk/>
            <pc:sldMk cId="730685718" sldId="323"/>
            <ac:grpSpMk id="5" creationId="{E6B30805-A7CF-BFEB-4F37-EE3487D5CFF7}"/>
          </ac:grpSpMkLst>
        </pc:grpChg>
        <pc:grpChg chg="add mod">
          <ac:chgData name="Tsemach Mizrachi" userId="85fcc19c-b38c-410f-93a9-519990a4c1f0" providerId="ADAL" clId="{DB6A5D41-9F77-4945-A664-8C83B6A8898B}" dt="2023-01-27T12:17:43.142" v="4874" actId="164"/>
          <ac:grpSpMkLst>
            <pc:docMk/>
            <pc:sldMk cId="730685718" sldId="323"/>
            <ac:grpSpMk id="11" creationId="{7810426C-DBC3-7A5A-99FE-7A8901E50AD9}"/>
          </ac:grpSpMkLst>
        </pc:grpChg>
        <pc:grpChg chg="add mod">
          <ac:chgData name="Tsemach Mizrachi" userId="85fcc19c-b38c-410f-93a9-519990a4c1f0" providerId="ADAL" clId="{DB6A5D41-9F77-4945-A664-8C83B6A8898B}" dt="2023-01-27T12:17:53.032" v="4875" actId="164"/>
          <ac:grpSpMkLst>
            <pc:docMk/>
            <pc:sldMk cId="730685718" sldId="323"/>
            <ac:grpSpMk id="12" creationId="{EA3C2D26-5926-6028-7104-8F54FD7AADE9}"/>
          </ac:grpSpMkLst>
        </pc:grpChg>
        <pc:grpChg chg="del">
          <ac:chgData name="Tsemach Mizrachi" userId="85fcc19c-b38c-410f-93a9-519990a4c1f0" providerId="ADAL" clId="{DB6A5D41-9F77-4945-A664-8C83B6A8898B}" dt="2023-01-26T02:37:59.290" v="183" actId="478"/>
          <ac:grpSpMkLst>
            <pc:docMk/>
            <pc:sldMk cId="730685718" sldId="323"/>
            <ac:grpSpMk id="82" creationId="{EA8186EC-CF44-478B-885F-2CD451438C65}"/>
          </ac:grpSpMkLst>
        </pc:grpChg>
        <pc:picChg chg="add mod">
          <ac:chgData name="Tsemach Mizrachi" userId="85fcc19c-b38c-410f-93a9-519990a4c1f0" providerId="ADAL" clId="{DB6A5D41-9F77-4945-A664-8C83B6A8898B}" dt="2023-01-27T12:17:29.494" v="4872" actId="164"/>
          <ac:picMkLst>
            <pc:docMk/>
            <pc:sldMk cId="730685718" sldId="323"/>
            <ac:picMk id="4" creationId="{7BB619D2-753B-9E90-6525-7BCB0322E785}"/>
          </ac:picMkLst>
        </pc:picChg>
        <pc:cxnChg chg="mod">
          <ac:chgData name="Tsemach Mizrachi" userId="85fcc19c-b38c-410f-93a9-519990a4c1f0" providerId="ADAL" clId="{DB6A5D41-9F77-4945-A664-8C83B6A8898B}" dt="2023-01-26T02:37:59.290" v="183" actId="478"/>
          <ac:cxnSpMkLst>
            <pc:docMk/>
            <pc:sldMk cId="730685718" sldId="323"/>
            <ac:cxnSpMk id="71" creationId="{4630BE8A-3D30-421C-A909-17B057DD695E}"/>
          </ac:cxnSpMkLst>
        </pc:cxnChg>
        <pc:cxnChg chg="mod">
          <ac:chgData name="Tsemach Mizrachi" userId="85fcc19c-b38c-410f-93a9-519990a4c1f0" providerId="ADAL" clId="{DB6A5D41-9F77-4945-A664-8C83B6A8898B}" dt="2023-01-26T02:37:59.290" v="183" actId="478"/>
          <ac:cxnSpMkLst>
            <pc:docMk/>
            <pc:sldMk cId="730685718" sldId="323"/>
            <ac:cxnSpMk id="72" creationId="{D7044FBE-A1EB-4E67-B9DF-1A03261D44E3}"/>
          </ac:cxnSpMkLst>
        </pc:cxnChg>
        <pc:cxnChg chg="mod">
          <ac:chgData name="Tsemach Mizrachi" userId="85fcc19c-b38c-410f-93a9-519990a4c1f0" providerId="ADAL" clId="{DB6A5D41-9F77-4945-A664-8C83B6A8898B}" dt="2023-01-26T02:37:59.290" v="183" actId="478"/>
          <ac:cxnSpMkLst>
            <pc:docMk/>
            <pc:sldMk cId="730685718" sldId="323"/>
            <ac:cxnSpMk id="75" creationId="{9BACF0FD-03E0-4527-83FC-E9C5E277B233}"/>
          </ac:cxnSpMkLst>
        </pc:cxnChg>
        <pc:cxnChg chg="mod">
          <ac:chgData name="Tsemach Mizrachi" userId="85fcc19c-b38c-410f-93a9-519990a4c1f0" providerId="ADAL" clId="{DB6A5D41-9F77-4945-A664-8C83B6A8898B}" dt="2023-01-26T02:37:59.290" v="183" actId="478"/>
          <ac:cxnSpMkLst>
            <pc:docMk/>
            <pc:sldMk cId="730685718" sldId="323"/>
            <ac:cxnSpMk id="76" creationId="{A0FBB3DF-28E3-4D4C-9F23-BEB87A70E91F}"/>
          </ac:cxnSpMkLst>
        </pc:cxnChg>
        <pc:cxnChg chg="del mod">
          <ac:chgData name="Tsemach Mizrachi" userId="85fcc19c-b38c-410f-93a9-519990a4c1f0" providerId="ADAL" clId="{DB6A5D41-9F77-4945-A664-8C83B6A8898B}" dt="2023-01-26T02:55:58.458" v="671" actId="478"/>
          <ac:cxnSpMkLst>
            <pc:docMk/>
            <pc:sldMk cId="730685718" sldId="323"/>
            <ac:cxnSpMk id="87" creationId="{99BF57E4-4739-4320-8E53-96727E390D25}"/>
          </ac:cxnSpMkLst>
        </pc:cxnChg>
        <pc:cxnChg chg="del mod">
          <ac:chgData name="Tsemach Mizrachi" userId="85fcc19c-b38c-410f-93a9-519990a4c1f0" providerId="ADAL" clId="{DB6A5D41-9F77-4945-A664-8C83B6A8898B}" dt="2023-01-26T02:38:01.394" v="184" actId="478"/>
          <ac:cxnSpMkLst>
            <pc:docMk/>
            <pc:sldMk cId="730685718" sldId="323"/>
            <ac:cxnSpMk id="93" creationId="{06B4E1A7-3DD6-41A0-8B0A-7654327AA820}"/>
          </ac:cxnSpMkLst>
        </pc:cxnChg>
        <pc:cxnChg chg="mod">
          <ac:chgData name="Tsemach Mizrachi" userId="85fcc19c-b38c-410f-93a9-519990a4c1f0" providerId="ADAL" clId="{DB6A5D41-9F77-4945-A664-8C83B6A8898B}" dt="2023-01-26T02:49:52.562" v="547" actId="692"/>
          <ac:cxnSpMkLst>
            <pc:docMk/>
            <pc:sldMk cId="730685718" sldId="323"/>
            <ac:cxnSpMk id="95" creationId="{1459339A-7045-45D1-93FF-5325436DDCE4}"/>
          </ac:cxnSpMkLst>
        </pc:cxnChg>
        <pc:cxnChg chg="del mod">
          <ac:chgData name="Tsemach Mizrachi" userId="85fcc19c-b38c-410f-93a9-519990a4c1f0" providerId="ADAL" clId="{DB6A5D41-9F77-4945-A664-8C83B6A8898B}" dt="2023-01-26T02:55:53.076" v="667" actId="478"/>
          <ac:cxnSpMkLst>
            <pc:docMk/>
            <pc:sldMk cId="730685718" sldId="323"/>
            <ac:cxnSpMk id="96" creationId="{79EE7C69-5150-4AF4-BE20-F63590727970}"/>
          </ac:cxnSpMkLst>
        </pc:cxnChg>
      </pc:sldChg>
      <pc:sldChg chg="modSp">
        <pc:chgData name="Tsemach Mizrachi" userId="85fcc19c-b38c-410f-93a9-519990a4c1f0" providerId="ADAL" clId="{DB6A5D41-9F77-4945-A664-8C83B6A8898B}" dt="2023-01-23T22:47:09.350" v="147" actId="6549"/>
        <pc:sldMkLst>
          <pc:docMk/>
          <pc:sldMk cId="141889337" sldId="324"/>
        </pc:sldMkLst>
        <pc:spChg chg="mod">
          <ac:chgData name="Tsemach Mizrachi" userId="85fcc19c-b38c-410f-93a9-519990a4c1f0" providerId="ADAL" clId="{DB6A5D41-9F77-4945-A664-8C83B6A8898B}" dt="2023-01-23T22:47:04.924" v="145" actId="6549"/>
          <ac:spMkLst>
            <pc:docMk/>
            <pc:sldMk cId="141889337" sldId="324"/>
            <ac:spMk id="32" creationId="{FD9114E9-A76A-46C5-AFC7-D990CE053E57}"/>
          </ac:spMkLst>
        </pc:spChg>
        <pc:spChg chg="mod">
          <ac:chgData name="Tsemach Mizrachi" userId="85fcc19c-b38c-410f-93a9-519990a4c1f0" providerId="ADAL" clId="{DB6A5D41-9F77-4945-A664-8C83B6A8898B}" dt="2023-01-23T22:47:09.350" v="147" actId="6549"/>
          <ac:spMkLst>
            <pc:docMk/>
            <pc:sldMk cId="141889337" sldId="324"/>
            <ac:spMk id="42" creationId="{4A4CC6FE-4B7F-4C1B-8848-4F521F7184D6}"/>
          </ac:spMkLst>
        </pc:spChg>
      </pc:sldChg>
      <pc:sldChg chg="modSp mod">
        <pc:chgData name="Tsemach Mizrachi" userId="85fcc19c-b38c-410f-93a9-519990a4c1f0" providerId="ADAL" clId="{DB6A5D41-9F77-4945-A664-8C83B6A8898B}" dt="2023-01-26T10:11:59.788" v="1642" actId="20577"/>
        <pc:sldMkLst>
          <pc:docMk/>
          <pc:sldMk cId="1047039530" sldId="340"/>
        </pc:sldMkLst>
        <pc:spChg chg="mod">
          <ac:chgData name="Tsemach Mizrachi" userId="85fcc19c-b38c-410f-93a9-519990a4c1f0" providerId="ADAL" clId="{DB6A5D41-9F77-4945-A664-8C83B6A8898B}" dt="2023-01-26T10:11:59.788" v="1642" actId="20577"/>
          <ac:spMkLst>
            <pc:docMk/>
            <pc:sldMk cId="1047039530" sldId="340"/>
            <ac:spMk id="4" creationId="{978C3843-0E50-27AE-E526-D5200A458274}"/>
          </ac:spMkLst>
        </pc:spChg>
      </pc:sldChg>
      <pc:sldChg chg="addSp delSp modSp mod">
        <pc:chgData name="Tsemach Mizrachi" userId="85fcc19c-b38c-410f-93a9-519990a4c1f0" providerId="ADAL" clId="{DB6A5D41-9F77-4945-A664-8C83B6A8898B}" dt="2023-01-23T22:20:02.123" v="108" actId="20577"/>
        <pc:sldMkLst>
          <pc:docMk/>
          <pc:sldMk cId="2724124913" sldId="385"/>
        </pc:sldMkLst>
        <pc:spChg chg="add del mod">
          <ac:chgData name="Tsemach Mizrachi" userId="85fcc19c-b38c-410f-93a9-519990a4c1f0" providerId="ADAL" clId="{DB6A5D41-9F77-4945-A664-8C83B6A8898B}" dt="2023-01-23T22:18:59.116" v="53" actId="11529"/>
          <ac:spMkLst>
            <pc:docMk/>
            <pc:sldMk cId="2724124913" sldId="385"/>
            <ac:spMk id="3" creationId="{F04B7318-8E95-8589-74F0-DB8849C3AD2E}"/>
          </ac:spMkLst>
        </pc:spChg>
        <pc:spChg chg="add del mod">
          <ac:chgData name="Tsemach Mizrachi" userId="85fcc19c-b38c-410f-93a9-519990a4c1f0" providerId="ADAL" clId="{DB6A5D41-9F77-4945-A664-8C83B6A8898B}" dt="2023-01-23T22:18:55.506" v="47"/>
          <ac:spMkLst>
            <pc:docMk/>
            <pc:sldMk cId="2724124913" sldId="385"/>
            <ac:spMk id="5" creationId="{9A733E8E-6285-BE36-E8F6-35C07B505135}"/>
          </ac:spMkLst>
        </pc:spChg>
        <pc:spChg chg="mod">
          <ac:chgData name="Tsemach Mizrachi" userId="85fcc19c-b38c-410f-93a9-519990a4c1f0" providerId="ADAL" clId="{DB6A5D41-9F77-4945-A664-8C83B6A8898B}" dt="2023-01-23T22:20:02.123" v="108" actId="20577"/>
          <ac:spMkLst>
            <pc:docMk/>
            <pc:sldMk cId="2724124913" sldId="385"/>
            <ac:spMk id="72" creationId="{15837762-88B4-4B55-8601-FE31AFE6DDD6}"/>
          </ac:spMkLst>
        </pc:spChg>
      </pc:sldChg>
      <pc:sldChg chg="addSp modSp mod modAnim">
        <pc:chgData name="Tsemach Mizrachi" userId="85fcc19c-b38c-410f-93a9-519990a4c1f0" providerId="ADAL" clId="{DB6A5D41-9F77-4945-A664-8C83B6A8898B}" dt="2023-01-23T22:22:12.346" v="139" actId="1038"/>
        <pc:sldMkLst>
          <pc:docMk/>
          <pc:sldMk cId="21171987" sldId="386"/>
        </pc:sldMkLst>
        <pc:spChg chg="add mod">
          <ac:chgData name="Tsemach Mizrachi" userId="85fcc19c-b38c-410f-93a9-519990a4c1f0" providerId="ADAL" clId="{DB6A5D41-9F77-4945-A664-8C83B6A8898B}" dt="2023-01-23T22:22:12.346" v="139" actId="1038"/>
          <ac:spMkLst>
            <pc:docMk/>
            <pc:sldMk cId="21171987" sldId="386"/>
            <ac:spMk id="4" creationId="{C91F6929-34A6-B939-9A51-8BFC62AB44F1}"/>
          </ac:spMkLst>
        </pc:spChg>
      </pc:sldChg>
      <pc:sldChg chg="addSp modSp mod modAnim">
        <pc:chgData name="Tsemach Mizrachi" userId="85fcc19c-b38c-410f-93a9-519990a4c1f0" providerId="ADAL" clId="{DB6A5D41-9F77-4945-A664-8C83B6A8898B}" dt="2023-01-23T22:26:52.059" v="142" actId="1076"/>
        <pc:sldMkLst>
          <pc:docMk/>
          <pc:sldMk cId="1824474217" sldId="387"/>
        </pc:sldMkLst>
        <pc:spChg chg="add mod">
          <ac:chgData name="Tsemach Mizrachi" userId="85fcc19c-b38c-410f-93a9-519990a4c1f0" providerId="ADAL" clId="{DB6A5D41-9F77-4945-A664-8C83B6A8898B}" dt="2023-01-23T22:26:52.059" v="142" actId="1076"/>
          <ac:spMkLst>
            <pc:docMk/>
            <pc:sldMk cId="1824474217" sldId="387"/>
            <ac:spMk id="4" creationId="{941014FC-16EA-7965-969D-C3867E38930D}"/>
          </ac:spMkLst>
        </pc:spChg>
      </pc:sldChg>
      <pc:sldChg chg="addSp delSp modSp mod">
        <pc:chgData name="Tsemach Mizrachi" userId="85fcc19c-b38c-410f-93a9-519990a4c1f0" providerId="ADAL" clId="{DB6A5D41-9F77-4945-A664-8C83B6A8898B}" dt="2023-01-31T08:30:16.950" v="5915" actId="11529"/>
        <pc:sldMkLst>
          <pc:docMk/>
          <pc:sldMk cId="2741493788" sldId="389"/>
        </pc:sldMkLst>
        <pc:spChg chg="add del mod">
          <ac:chgData name="Tsemach Mizrachi" userId="85fcc19c-b38c-410f-93a9-519990a4c1f0" providerId="ADAL" clId="{DB6A5D41-9F77-4945-A664-8C83B6A8898B}" dt="2023-01-31T08:28:49.118" v="5907" actId="11529"/>
          <ac:spMkLst>
            <pc:docMk/>
            <pc:sldMk cId="2741493788" sldId="389"/>
            <ac:spMk id="3" creationId="{92D89F69-F036-ACC4-B0FB-D0056900E0F5}"/>
          </ac:spMkLst>
        </pc:spChg>
        <pc:spChg chg="add del">
          <ac:chgData name="Tsemach Mizrachi" userId="85fcc19c-b38c-410f-93a9-519990a4c1f0" providerId="ADAL" clId="{DB6A5D41-9F77-4945-A664-8C83B6A8898B}" dt="2023-01-31T08:30:16.950" v="5915" actId="11529"/>
          <ac:spMkLst>
            <pc:docMk/>
            <pc:sldMk cId="2741493788" sldId="389"/>
            <ac:spMk id="4" creationId="{05120DCA-7335-B696-7465-8CFB8A78278F}"/>
          </ac:spMkLst>
        </pc:spChg>
        <pc:spChg chg="add del">
          <ac:chgData name="Tsemach Mizrachi" userId="85fcc19c-b38c-410f-93a9-519990a4c1f0" providerId="ADAL" clId="{DB6A5D41-9F77-4945-A664-8C83B6A8898B}" dt="2023-01-31T08:30:16.501" v="5914" actId="11529"/>
          <ac:spMkLst>
            <pc:docMk/>
            <pc:sldMk cId="2741493788" sldId="389"/>
            <ac:spMk id="8" creationId="{B0BAC76B-3FBF-4DB3-9D2C-105F7A2732AC}"/>
          </ac:spMkLst>
        </pc:spChg>
        <pc:spChg chg="add del">
          <ac:chgData name="Tsemach Mizrachi" userId="85fcc19c-b38c-410f-93a9-519990a4c1f0" providerId="ADAL" clId="{DB6A5D41-9F77-4945-A664-8C83B6A8898B}" dt="2023-01-31T08:30:16.166" v="5913" actId="11529"/>
          <ac:spMkLst>
            <pc:docMk/>
            <pc:sldMk cId="2741493788" sldId="389"/>
            <ac:spMk id="11" creationId="{CFAB0E96-91B4-006A-D0F0-E0291FF545EB}"/>
          </ac:spMkLst>
        </pc:spChg>
        <pc:spChg chg="mod">
          <ac:chgData name="Tsemach Mizrachi" userId="85fcc19c-b38c-410f-93a9-519990a4c1f0" providerId="ADAL" clId="{DB6A5D41-9F77-4945-A664-8C83B6A8898B}" dt="2023-01-31T08:26:52.341" v="5903" actId="20577"/>
          <ac:spMkLst>
            <pc:docMk/>
            <pc:sldMk cId="2741493788" sldId="389"/>
            <ac:spMk id="13" creationId="{A64E559B-A493-73A3-3F2E-8490028DFC5A}"/>
          </ac:spMkLst>
        </pc:spChg>
        <pc:picChg chg="mod">
          <ac:chgData name="Tsemach Mizrachi" userId="85fcc19c-b38c-410f-93a9-519990a4c1f0" providerId="ADAL" clId="{DB6A5D41-9F77-4945-A664-8C83B6A8898B}" dt="2023-01-31T08:30:10.965" v="5912" actId="1076"/>
          <ac:picMkLst>
            <pc:docMk/>
            <pc:sldMk cId="2741493788" sldId="389"/>
            <ac:picMk id="5" creationId="{A333B0DF-22EC-785C-5E51-541A7FD47F5F}"/>
          </ac:picMkLst>
        </pc:picChg>
      </pc:sldChg>
      <pc:sldChg chg="modSp">
        <pc:chgData name="Tsemach Mizrachi" userId="85fcc19c-b38c-410f-93a9-519990a4c1f0" providerId="ADAL" clId="{DB6A5D41-9F77-4945-A664-8C83B6A8898B}" dt="2023-01-23T22:57:46.308" v="171" actId="20577"/>
        <pc:sldMkLst>
          <pc:docMk/>
          <pc:sldMk cId="3008821186" sldId="393"/>
        </pc:sldMkLst>
        <pc:spChg chg="mod">
          <ac:chgData name="Tsemach Mizrachi" userId="85fcc19c-b38c-410f-93a9-519990a4c1f0" providerId="ADAL" clId="{DB6A5D41-9F77-4945-A664-8C83B6A8898B}" dt="2023-01-23T22:57:41.744" v="169" actId="20577"/>
          <ac:spMkLst>
            <pc:docMk/>
            <pc:sldMk cId="3008821186" sldId="393"/>
            <ac:spMk id="2" creationId="{0702F79A-76FF-FFBB-19B4-AF7324EE7FFA}"/>
          </ac:spMkLst>
        </pc:spChg>
        <pc:spChg chg="mod">
          <ac:chgData name="Tsemach Mizrachi" userId="85fcc19c-b38c-410f-93a9-519990a4c1f0" providerId="ADAL" clId="{DB6A5D41-9F77-4945-A664-8C83B6A8898B}" dt="2023-01-23T22:57:46.308" v="171" actId="20577"/>
          <ac:spMkLst>
            <pc:docMk/>
            <pc:sldMk cId="3008821186" sldId="393"/>
            <ac:spMk id="3" creationId="{CCE01E74-6A60-A041-6A97-E942E7065947}"/>
          </ac:spMkLst>
        </pc:spChg>
        <pc:spChg chg="mod">
          <ac:chgData name="Tsemach Mizrachi" userId="85fcc19c-b38c-410f-93a9-519990a4c1f0" providerId="ADAL" clId="{DB6A5D41-9F77-4945-A664-8C83B6A8898B}" dt="2023-01-23T22:56:36.777" v="162" actId="20577"/>
          <ac:spMkLst>
            <pc:docMk/>
            <pc:sldMk cId="3008821186" sldId="393"/>
            <ac:spMk id="43" creationId="{DB742CD8-D8BB-736F-9EC1-47B877975901}"/>
          </ac:spMkLst>
        </pc:spChg>
        <pc:spChg chg="mod">
          <ac:chgData name="Tsemach Mizrachi" userId="85fcc19c-b38c-410f-93a9-519990a4c1f0" providerId="ADAL" clId="{DB6A5D41-9F77-4945-A664-8C83B6A8898B}" dt="2023-01-23T22:57:07.908" v="164" actId="20577"/>
          <ac:spMkLst>
            <pc:docMk/>
            <pc:sldMk cId="3008821186" sldId="393"/>
            <ac:spMk id="44" creationId="{719B2390-A919-805C-A5B4-C8AA19B5EFAA}"/>
          </ac:spMkLst>
        </pc:spChg>
        <pc:spChg chg="mod">
          <ac:chgData name="Tsemach Mizrachi" userId="85fcc19c-b38c-410f-93a9-519990a4c1f0" providerId="ADAL" clId="{DB6A5D41-9F77-4945-A664-8C83B6A8898B}" dt="2023-01-23T22:57:11.302" v="166" actId="20577"/>
          <ac:spMkLst>
            <pc:docMk/>
            <pc:sldMk cId="3008821186" sldId="393"/>
            <ac:spMk id="45" creationId="{8DDD2D04-5016-3351-59FA-A8DADE98A99C}"/>
          </ac:spMkLst>
        </pc:spChg>
        <pc:spChg chg="mod">
          <ac:chgData name="Tsemach Mizrachi" userId="85fcc19c-b38c-410f-93a9-519990a4c1f0" providerId="ADAL" clId="{DB6A5D41-9F77-4945-A664-8C83B6A8898B}" dt="2023-01-23T22:57:23.684" v="167" actId="20577"/>
          <ac:spMkLst>
            <pc:docMk/>
            <pc:sldMk cId="3008821186" sldId="393"/>
            <ac:spMk id="47" creationId="{87DEE975-4BC7-515C-414E-8F443F244206}"/>
          </ac:spMkLst>
        </pc:spChg>
      </pc:sldChg>
      <pc:sldChg chg="addSp delSp modSp add mod">
        <pc:chgData name="Tsemach Mizrachi" userId="85fcc19c-b38c-410f-93a9-519990a4c1f0" providerId="ADAL" clId="{DB6A5D41-9F77-4945-A664-8C83B6A8898B}" dt="2023-01-27T08:44:39.890" v="3834" actId="207"/>
        <pc:sldMkLst>
          <pc:docMk/>
          <pc:sldMk cId="2352988857" sldId="394"/>
        </pc:sldMkLst>
        <pc:spChg chg="mod">
          <ac:chgData name="Tsemach Mizrachi" userId="85fcc19c-b38c-410f-93a9-519990a4c1f0" providerId="ADAL" clId="{DB6A5D41-9F77-4945-A664-8C83B6A8898B}" dt="2023-01-27T07:47:03.829" v="2514" actId="1035"/>
          <ac:spMkLst>
            <pc:docMk/>
            <pc:sldMk cId="2352988857" sldId="394"/>
            <ac:spMk id="2" creationId="{040AC9AD-40B0-4D8F-B7E3-CC69AD5DF57F}"/>
          </ac:spMkLst>
        </pc:spChg>
        <pc:spChg chg="add mod topLvl">
          <ac:chgData name="Tsemach Mizrachi" userId="85fcc19c-b38c-410f-93a9-519990a4c1f0" providerId="ADAL" clId="{DB6A5D41-9F77-4945-A664-8C83B6A8898B}" dt="2023-01-27T08:38:55.564" v="3644" actId="1076"/>
          <ac:spMkLst>
            <pc:docMk/>
            <pc:sldMk cId="2352988857" sldId="394"/>
            <ac:spMk id="4" creationId="{4E6BAC18-0FDB-AC48-7414-47A880E18839}"/>
          </ac:spMkLst>
        </pc:spChg>
        <pc:spChg chg="del">
          <ac:chgData name="Tsemach Mizrachi" userId="85fcc19c-b38c-410f-93a9-519990a4c1f0" providerId="ADAL" clId="{DB6A5D41-9F77-4945-A664-8C83B6A8898B}" dt="2023-01-27T06:52:27.725" v="2210" actId="478"/>
          <ac:spMkLst>
            <pc:docMk/>
            <pc:sldMk cId="2352988857" sldId="394"/>
            <ac:spMk id="5" creationId="{B4A351CA-BB65-4405-9679-5C7E05781316}"/>
          </ac:spMkLst>
        </pc:spChg>
        <pc:spChg chg="mod">
          <ac:chgData name="Tsemach Mizrachi" userId="85fcc19c-b38c-410f-93a9-519990a4c1f0" providerId="ADAL" clId="{DB6A5D41-9F77-4945-A664-8C83B6A8898B}" dt="2023-01-27T08:31:42.828" v="3442" actId="14100"/>
          <ac:spMkLst>
            <pc:docMk/>
            <pc:sldMk cId="2352988857" sldId="394"/>
            <ac:spMk id="7" creationId="{5D6D7F3D-3FA1-4E90-B5F3-A1F1B5E37FB4}"/>
          </ac:spMkLst>
        </pc:spChg>
        <pc:spChg chg="add del mod topLvl">
          <ac:chgData name="Tsemach Mizrachi" userId="85fcc19c-b38c-410f-93a9-519990a4c1f0" providerId="ADAL" clId="{DB6A5D41-9F77-4945-A664-8C83B6A8898B}" dt="2023-01-27T08:27:18.347" v="3295" actId="478"/>
          <ac:spMkLst>
            <pc:docMk/>
            <pc:sldMk cId="2352988857" sldId="394"/>
            <ac:spMk id="18" creationId="{DDE50B36-6FC2-EC50-4923-25922C006DB3}"/>
          </ac:spMkLst>
        </pc:spChg>
        <pc:spChg chg="add del mod topLvl">
          <ac:chgData name="Tsemach Mizrachi" userId="85fcc19c-b38c-410f-93a9-519990a4c1f0" providerId="ADAL" clId="{DB6A5D41-9F77-4945-A664-8C83B6A8898B}" dt="2023-01-27T08:21:08.499" v="3182" actId="478"/>
          <ac:spMkLst>
            <pc:docMk/>
            <pc:sldMk cId="2352988857" sldId="394"/>
            <ac:spMk id="19" creationId="{300C17BA-7466-3C67-7D8D-DA947C8FF3C1}"/>
          </ac:spMkLst>
        </pc:spChg>
        <pc:spChg chg="add mod ord topLvl">
          <ac:chgData name="Tsemach Mizrachi" userId="85fcc19c-b38c-410f-93a9-519990a4c1f0" providerId="ADAL" clId="{DB6A5D41-9F77-4945-A664-8C83B6A8898B}" dt="2023-01-27T08:29:47.299" v="3308" actId="403"/>
          <ac:spMkLst>
            <pc:docMk/>
            <pc:sldMk cId="2352988857" sldId="394"/>
            <ac:spMk id="20" creationId="{A4F4EEC4-8E31-B596-F55D-5227A283C8A8}"/>
          </ac:spMkLst>
        </pc:spChg>
        <pc:spChg chg="add del mod">
          <ac:chgData name="Tsemach Mizrachi" userId="85fcc19c-b38c-410f-93a9-519990a4c1f0" providerId="ADAL" clId="{DB6A5D41-9F77-4945-A664-8C83B6A8898B}" dt="2023-01-27T07:02:32.718" v="2328"/>
          <ac:spMkLst>
            <pc:docMk/>
            <pc:sldMk cId="2352988857" sldId="394"/>
            <ac:spMk id="33" creationId="{BD8E8688-4C3D-F0D6-C03B-EEECFAEF48A4}"/>
          </ac:spMkLst>
        </pc:spChg>
        <pc:spChg chg="add mod topLvl">
          <ac:chgData name="Tsemach Mizrachi" userId="85fcc19c-b38c-410f-93a9-519990a4c1f0" providerId="ADAL" clId="{DB6A5D41-9F77-4945-A664-8C83B6A8898B}" dt="2023-01-27T07:46:50.899" v="2506" actId="403"/>
          <ac:spMkLst>
            <pc:docMk/>
            <pc:sldMk cId="2352988857" sldId="394"/>
            <ac:spMk id="34" creationId="{924063CE-0F0F-7428-B2D9-B1CDBBA0A95C}"/>
          </ac:spMkLst>
        </pc:spChg>
        <pc:spChg chg="add mod">
          <ac:chgData name="Tsemach Mizrachi" userId="85fcc19c-b38c-410f-93a9-519990a4c1f0" providerId="ADAL" clId="{DB6A5D41-9F77-4945-A664-8C83B6A8898B}" dt="2023-01-27T08:29:06.920" v="3307" actId="20577"/>
          <ac:spMkLst>
            <pc:docMk/>
            <pc:sldMk cId="2352988857" sldId="394"/>
            <ac:spMk id="39" creationId="{3E8A0BAE-AA55-507A-572D-145B09EBB94E}"/>
          </ac:spMkLst>
        </pc:spChg>
        <pc:spChg chg="add mod">
          <ac:chgData name="Tsemach Mizrachi" userId="85fcc19c-b38c-410f-93a9-519990a4c1f0" providerId="ADAL" clId="{DB6A5D41-9F77-4945-A664-8C83B6A8898B}" dt="2023-01-27T08:16:10.201" v="3096" actId="164"/>
          <ac:spMkLst>
            <pc:docMk/>
            <pc:sldMk cId="2352988857" sldId="394"/>
            <ac:spMk id="40" creationId="{03166C14-2704-D07C-0922-FA605D848E2C}"/>
          </ac:spMkLst>
        </pc:spChg>
        <pc:spChg chg="add del mod">
          <ac:chgData name="Tsemach Mizrachi" userId="85fcc19c-b38c-410f-93a9-519990a4c1f0" providerId="ADAL" clId="{DB6A5D41-9F77-4945-A664-8C83B6A8898B}" dt="2023-01-27T08:31:00.576" v="3438" actId="478"/>
          <ac:spMkLst>
            <pc:docMk/>
            <pc:sldMk cId="2352988857" sldId="394"/>
            <ac:spMk id="41" creationId="{246E32F0-BC3B-5EAC-6CBF-B5B76C682B37}"/>
          </ac:spMkLst>
        </pc:spChg>
        <pc:spChg chg="add mod">
          <ac:chgData name="Tsemach Mizrachi" userId="85fcc19c-b38c-410f-93a9-519990a4c1f0" providerId="ADAL" clId="{DB6A5D41-9F77-4945-A664-8C83B6A8898B}" dt="2023-01-27T08:27:32.762" v="3297" actId="164"/>
          <ac:spMkLst>
            <pc:docMk/>
            <pc:sldMk cId="2352988857" sldId="394"/>
            <ac:spMk id="46" creationId="{1C393A1D-1726-E99D-A237-800702248795}"/>
          </ac:spMkLst>
        </pc:spChg>
        <pc:spChg chg="add mod">
          <ac:chgData name="Tsemach Mizrachi" userId="85fcc19c-b38c-410f-93a9-519990a4c1f0" providerId="ADAL" clId="{DB6A5D41-9F77-4945-A664-8C83B6A8898B}" dt="2023-01-27T08:39:44.803" v="3683" actId="1035"/>
          <ac:spMkLst>
            <pc:docMk/>
            <pc:sldMk cId="2352988857" sldId="394"/>
            <ac:spMk id="54" creationId="{2BA8AA3D-612B-5385-5113-AAB13CF7820B}"/>
          </ac:spMkLst>
        </pc:spChg>
        <pc:spChg chg="add mod">
          <ac:chgData name="Tsemach Mizrachi" userId="85fcc19c-b38c-410f-93a9-519990a4c1f0" providerId="ADAL" clId="{DB6A5D41-9F77-4945-A664-8C83B6A8898B}" dt="2023-01-27T08:35:10.475" v="3541" actId="20577"/>
          <ac:spMkLst>
            <pc:docMk/>
            <pc:sldMk cId="2352988857" sldId="394"/>
            <ac:spMk id="55" creationId="{D530F589-5606-905E-A090-924F2417670F}"/>
          </ac:spMkLst>
        </pc:spChg>
        <pc:spChg chg="add mod">
          <ac:chgData name="Tsemach Mizrachi" userId="85fcc19c-b38c-410f-93a9-519990a4c1f0" providerId="ADAL" clId="{DB6A5D41-9F77-4945-A664-8C83B6A8898B}" dt="2023-01-27T08:44:21.451" v="3832" actId="164"/>
          <ac:spMkLst>
            <pc:docMk/>
            <pc:sldMk cId="2352988857" sldId="394"/>
            <ac:spMk id="60" creationId="{A1023D82-D6E1-0D0C-1885-64489C42B45C}"/>
          </ac:spMkLst>
        </pc:spChg>
        <pc:spChg chg="add mod">
          <ac:chgData name="Tsemach Mizrachi" userId="85fcc19c-b38c-410f-93a9-519990a4c1f0" providerId="ADAL" clId="{DB6A5D41-9F77-4945-A664-8C83B6A8898B}" dt="2023-01-27T08:44:39.890" v="3834" actId="207"/>
          <ac:spMkLst>
            <pc:docMk/>
            <pc:sldMk cId="2352988857" sldId="394"/>
            <ac:spMk id="64" creationId="{81AAD836-FD23-1249-9006-50A4ED087B41}"/>
          </ac:spMkLst>
        </pc:spChg>
        <pc:spChg chg="del mod">
          <ac:chgData name="Tsemach Mizrachi" userId="85fcc19c-b38c-410f-93a9-519990a4c1f0" providerId="ADAL" clId="{DB6A5D41-9F77-4945-A664-8C83B6A8898B}" dt="2023-01-27T06:52:32.241" v="2212" actId="478"/>
          <ac:spMkLst>
            <pc:docMk/>
            <pc:sldMk cId="2352988857" sldId="394"/>
            <ac:spMk id="67" creationId="{548A31FD-E15B-4BF2-9866-786B408678F2}"/>
          </ac:spMkLst>
        </pc:spChg>
        <pc:spChg chg="mod topLvl">
          <ac:chgData name="Tsemach Mizrachi" userId="85fcc19c-b38c-410f-93a9-519990a4c1f0" providerId="ADAL" clId="{DB6A5D41-9F77-4945-A664-8C83B6A8898B}" dt="2023-01-27T08:16:10.201" v="3096" actId="164"/>
          <ac:spMkLst>
            <pc:docMk/>
            <pc:sldMk cId="2352988857" sldId="394"/>
            <ac:spMk id="84" creationId="{6420571C-C5A4-4B27-921E-2385F7EDAD81}"/>
          </ac:spMkLst>
        </pc:spChg>
        <pc:spChg chg="del mod">
          <ac:chgData name="Tsemach Mizrachi" userId="85fcc19c-b38c-410f-93a9-519990a4c1f0" providerId="ADAL" clId="{DB6A5D41-9F77-4945-A664-8C83B6A8898B}" dt="2023-01-27T07:02:05.937" v="2323" actId="478"/>
          <ac:spMkLst>
            <pc:docMk/>
            <pc:sldMk cId="2352988857" sldId="394"/>
            <ac:spMk id="85" creationId="{04DCFF2F-1AD9-489B-8E39-3D1F8B5D7F26}"/>
          </ac:spMkLst>
        </pc:spChg>
        <pc:spChg chg="del mod topLvl">
          <ac:chgData name="Tsemach Mizrachi" userId="85fcc19c-b38c-410f-93a9-519990a4c1f0" providerId="ADAL" clId="{DB6A5D41-9F77-4945-A664-8C83B6A8898B}" dt="2023-01-27T08:16:46.442" v="3098" actId="478"/>
          <ac:spMkLst>
            <pc:docMk/>
            <pc:sldMk cId="2352988857" sldId="394"/>
            <ac:spMk id="88" creationId="{26EE9F54-1ED0-4ECB-8016-BF5D3E2B245C}"/>
          </ac:spMkLst>
        </pc:spChg>
        <pc:spChg chg="del">
          <ac:chgData name="Tsemach Mizrachi" userId="85fcc19c-b38c-410f-93a9-519990a4c1f0" providerId="ADAL" clId="{DB6A5D41-9F77-4945-A664-8C83B6A8898B}" dt="2023-01-27T07:02:07.718" v="2324" actId="478"/>
          <ac:spMkLst>
            <pc:docMk/>
            <pc:sldMk cId="2352988857" sldId="394"/>
            <ac:spMk id="89" creationId="{94088E8D-6156-496E-A0C0-E6FF2629243F}"/>
          </ac:spMkLst>
        </pc:spChg>
        <pc:spChg chg="del mod">
          <ac:chgData name="Tsemach Mizrachi" userId="85fcc19c-b38c-410f-93a9-519990a4c1f0" providerId="ADAL" clId="{DB6A5D41-9F77-4945-A664-8C83B6A8898B}" dt="2023-01-27T06:51:36.384" v="2203" actId="478"/>
          <ac:spMkLst>
            <pc:docMk/>
            <pc:sldMk cId="2352988857" sldId="394"/>
            <ac:spMk id="90" creationId="{AB8AE008-A20E-44BC-8CE3-44C895348A21}"/>
          </ac:spMkLst>
        </pc:spChg>
        <pc:spChg chg="del mod">
          <ac:chgData name="Tsemach Mizrachi" userId="85fcc19c-b38c-410f-93a9-519990a4c1f0" providerId="ADAL" clId="{DB6A5D41-9F77-4945-A664-8C83B6A8898B}" dt="2023-01-27T07:02:03.329" v="2321" actId="478"/>
          <ac:spMkLst>
            <pc:docMk/>
            <pc:sldMk cId="2352988857" sldId="394"/>
            <ac:spMk id="91" creationId="{F4A0ACC9-7807-4059-BA09-4C4DB6C499B4}"/>
          </ac:spMkLst>
        </pc:spChg>
        <pc:spChg chg="del mod">
          <ac:chgData name="Tsemach Mizrachi" userId="85fcc19c-b38c-410f-93a9-519990a4c1f0" providerId="ADAL" clId="{DB6A5D41-9F77-4945-A664-8C83B6A8898B}" dt="2023-01-27T06:51:32.417" v="2201" actId="478"/>
          <ac:spMkLst>
            <pc:docMk/>
            <pc:sldMk cId="2352988857" sldId="394"/>
            <ac:spMk id="97" creationId="{73D85896-9878-4D30-B0E7-BA7CF5264188}"/>
          </ac:spMkLst>
        </pc:spChg>
        <pc:grpChg chg="add del mod">
          <ac:chgData name="Tsemach Mizrachi" userId="85fcc19c-b38c-410f-93a9-519990a4c1f0" providerId="ADAL" clId="{DB6A5D41-9F77-4945-A664-8C83B6A8898B}" dt="2023-01-27T07:47:19.089" v="2515" actId="165"/>
          <ac:grpSpMkLst>
            <pc:docMk/>
            <pc:sldMk cId="2352988857" sldId="394"/>
            <ac:grpSpMk id="32" creationId="{5B3A163D-39B3-45E7-E877-B721D2C4C93C}"/>
          </ac:grpSpMkLst>
        </pc:grpChg>
        <pc:grpChg chg="add del mod">
          <ac:chgData name="Tsemach Mizrachi" userId="85fcc19c-b38c-410f-93a9-519990a4c1f0" providerId="ADAL" clId="{DB6A5D41-9F77-4945-A664-8C83B6A8898B}" dt="2023-01-27T07:44:56.393" v="2441" actId="165"/>
          <ac:grpSpMkLst>
            <pc:docMk/>
            <pc:sldMk cId="2352988857" sldId="394"/>
            <ac:grpSpMk id="35" creationId="{AD17F27E-5F00-7D6B-D2A4-B678D5E12BBB}"/>
          </ac:grpSpMkLst>
        </pc:grpChg>
        <pc:grpChg chg="add mod">
          <ac:chgData name="Tsemach Mizrachi" userId="85fcc19c-b38c-410f-93a9-519990a4c1f0" providerId="ADAL" clId="{DB6A5D41-9F77-4945-A664-8C83B6A8898B}" dt="2023-01-27T08:39:20.835" v="3665" actId="164"/>
          <ac:grpSpMkLst>
            <pc:docMk/>
            <pc:sldMk cId="2352988857" sldId="394"/>
            <ac:grpSpMk id="42" creationId="{9425C02E-BBC5-D244-7758-E88FF49CE87C}"/>
          </ac:grpSpMkLst>
        </pc:grpChg>
        <pc:grpChg chg="add mod">
          <ac:chgData name="Tsemach Mizrachi" userId="85fcc19c-b38c-410f-93a9-519990a4c1f0" providerId="ADAL" clId="{DB6A5D41-9F77-4945-A664-8C83B6A8898B}" dt="2023-01-27T08:27:32.762" v="3297" actId="164"/>
          <ac:grpSpMkLst>
            <pc:docMk/>
            <pc:sldMk cId="2352988857" sldId="394"/>
            <ac:grpSpMk id="52" creationId="{4188E988-7A63-86E3-5D5C-E17C98EE3D6F}"/>
          </ac:grpSpMkLst>
        </pc:grpChg>
        <pc:grpChg chg="add mod">
          <ac:chgData name="Tsemach Mizrachi" userId="85fcc19c-b38c-410f-93a9-519990a4c1f0" providerId="ADAL" clId="{DB6A5D41-9F77-4945-A664-8C83B6A8898B}" dt="2023-01-27T08:31:10.794" v="3441" actId="14100"/>
          <ac:grpSpMkLst>
            <pc:docMk/>
            <pc:sldMk cId="2352988857" sldId="394"/>
            <ac:grpSpMk id="53" creationId="{11401E8D-C47D-2613-9165-C6ED072D59CE}"/>
          </ac:grpSpMkLst>
        </pc:grpChg>
        <pc:grpChg chg="add mod">
          <ac:chgData name="Tsemach Mizrachi" userId="85fcc19c-b38c-410f-93a9-519990a4c1f0" providerId="ADAL" clId="{DB6A5D41-9F77-4945-A664-8C83B6A8898B}" dt="2023-01-27T08:39:20.835" v="3665" actId="164"/>
          <ac:grpSpMkLst>
            <pc:docMk/>
            <pc:sldMk cId="2352988857" sldId="394"/>
            <ac:grpSpMk id="63" creationId="{70C6DA38-F212-0002-3FD3-2615AFACCE66}"/>
          </ac:grpSpMkLst>
        </pc:grpChg>
        <pc:grpChg chg="add mod">
          <ac:chgData name="Tsemach Mizrachi" userId="85fcc19c-b38c-410f-93a9-519990a4c1f0" providerId="ADAL" clId="{DB6A5D41-9F77-4945-A664-8C83B6A8898B}" dt="2023-01-27T08:44:21.451" v="3832" actId="164"/>
          <ac:grpSpMkLst>
            <pc:docMk/>
            <pc:sldMk cId="2352988857" sldId="394"/>
            <ac:grpSpMk id="73" creationId="{91EE9AE5-9CA8-3E90-801E-C1E7A94C51C3}"/>
          </ac:grpSpMkLst>
        </pc:grpChg>
        <pc:grpChg chg="del">
          <ac:chgData name="Tsemach Mizrachi" userId="85fcc19c-b38c-410f-93a9-519990a4c1f0" providerId="ADAL" clId="{DB6A5D41-9F77-4945-A664-8C83B6A8898B}" dt="2023-01-27T06:15:39.042" v="1785" actId="478"/>
          <ac:grpSpMkLst>
            <pc:docMk/>
            <pc:sldMk cId="2352988857" sldId="394"/>
            <ac:grpSpMk id="82" creationId="{EA8186EC-CF44-478B-885F-2CD451438C65}"/>
          </ac:grpSpMkLst>
        </pc:grpChg>
        <pc:picChg chg="add mod">
          <ac:chgData name="Tsemach Mizrachi" userId="85fcc19c-b38c-410f-93a9-519990a4c1f0" providerId="ADAL" clId="{DB6A5D41-9F77-4945-A664-8C83B6A8898B}" dt="2023-01-27T07:45:08.832" v="2445" actId="1076"/>
          <ac:picMkLst>
            <pc:docMk/>
            <pc:sldMk cId="2352988857" sldId="394"/>
            <ac:picMk id="3" creationId="{0BDCD4D9-9D4D-AD49-B4A0-F0886A52047E}"/>
          </ac:picMkLst>
        </pc:picChg>
        <pc:cxnChg chg="add del mod">
          <ac:chgData name="Tsemach Mizrachi" userId="85fcc19c-b38c-410f-93a9-519990a4c1f0" providerId="ADAL" clId="{DB6A5D41-9F77-4945-A664-8C83B6A8898B}" dt="2023-01-27T06:27:28.789" v="2053" actId="478"/>
          <ac:cxnSpMkLst>
            <pc:docMk/>
            <pc:sldMk cId="2352988857" sldId="394"/>
            <ac:cxnSpMk id="8" creationId="{2CAD0B59-8B1A-4AAF-3449-3772B80A5465}"/>
          </ac:cxnSpMkLst>
        </pc:cxnChg>
        <pc:cxnChg chg="add del mod ord topLvl">
          <ac:chgData name="Tsemach Mizrachi" userId="85fcc19c-b38c-410f-93a9-519990a4c1f0" providerId="ADAL" clId="{DB6A5D41-9F77-4945-A664-8C83B6A8898B}" dt="2023-01-27T08:22:37.591" v="3199" actId="478"/>
          <ac:cxnSpMkLst>
            <pc:docMk/>
            <pc:sldMk cId="2352988857" sldId="394"/>
            <ac:cxnSpMk id="11" creationId="{AC547573-1416-13F6-CE3D-3C6BD6A2E2A5}"/>
          </ac:cxnSpMkLst>
        </pc:cxnChg>
        <pc:cxnChg chg="add del mod topLvl">
          <ac:chgData name="Tsemach Mizrachi" userId="85fcc19c-b38c-410f-93a9-519990a4c1f0" providerId="ADAL" clId="{DB6A5D41-9F77-4945-A664-8C83B6A8898B}" dt="2023-01-27T08:21:05.376" v="3180" actId="478"/>
          <ac:cxnSpMkLst>
            <pc:docMk/>
            <pc:sldMk cId="2352988857" sldId="394"/>
            <ac:cxnSpMk id="21" creationId="{C49B1ADC-0601-0B54-EFF5-54555EFE6A30}"/>
          </ac:cxnSpMkLst>
        </pc:cxnChg>
        <pc:cxnChg chg="add del mod topLvl">
          <ac:chgData name="Tsemach Mizrachi" userId="85fcc19c-b38c-410f-93a9-519990a4c1f0" providerId="ADAL" clId="{DB6A5D41-9F77-4945-A664-8C83B6A8898B}" dt="2023-01-27T08:21:06.795" v="3181" actId="478"/>
          <ac:cxnSpMkLst>
            <pc:docMk/>
            <pc:sldMk cId="2352988857" sldId="394"/>
            <ac:cxnSpMk id="23" creationId="{C6B22139-C6FC-CE21-0047-4B88807B7FFB}"/>
          </ac:cxnSpMkLst>
        </pc:cxnChg>
        <pc:cxnChg chg="add mod">
          <ac:chgData name="Tsemach Mizrachi" userId="85fcc19c-b38c-410f-93a9-519990a4c1f0" providerId="ADAL" clId="{DB6A5D41-9F77-4945-A664-8C83B6A8898B}" dt="2023-01-27T08:24:30.993" v="3222" actId="692"/>
          <ac:cxnSpMkLst>
            <pc:docMk/>
            <pc:sldMk cId="2352988857" sldId="394"/>
            <ac:cxnSpMk id="48" creationId="{C6895D0F-1960-1CFC-4C9A-C94AA135797C}"/>
          </ac:cxnSpMkLst>
        </pc:cxnChg>
        <pc:cxnChg chg="add mod">
          <ac:chgData name="Tsemach Mizrachi" userId="85fcc19c-b38c-410f-93a9-519990a4c1f0" providerId="ADAL" clId="{DB6A5D41-9F77-4945-A664-8C83B6A8898B}" dt="2023-01-27T08:30:33.831" v="3431" actId="14100"/>
          <ac:cxnSpMkLst>
            <pc:docMk/>
            <pc:sldMk cId="2352988857" sldId="394"/>
            <ac:cxnSpMk id="49" creationId="{3C371EA6-601F-C3A6-7EE8-827098A9E741}"/>
          </ac:cxnSpMkLst>
        </pc:cxnChg>
        <pc:cxnChg chg="add del mod">
          <ac:chgData name="Tsemach Mizrachi" userId="85fcc19c-b38c-410f-93a9-519990a4c1f0" providerId="ADAL" clId="{DB6A5D41-9F77-4945-A664-8C83B6A8898B}" dt="2023-01-27T08:34:15.358" v="3532" actId="478"/>
          <ac:cxnSpMkLst>
            <pc:docMk/>
            <pc:sldMk cId="2352988857" sldId="394"/>
            <ac:cxnSpMk id="57" creationId="{E038D546-9A50-D6C4-8B0C-B72FFBF524A4}"/>
          </ac:cxnSpMkLst>
        </pc:cxnChg>
        <pc:cxnChg chg="add mod">
          <ac:chgData name="Tsemach Mizrachi" userId="85fcc19c-b38c-410f-93a9-519990a4c1f0" providerId="ADAL" clId="{DB6A5D41-9F77-4945-A664-8C83B6A8898B}" dt="2023-01-27T08:34:42.564" v="3536" actId="692"/>
          <ac:cxnSpMkLst>
            <pc:docMk/>
            <pc:sldMk cId="2352988857" sldId="394"/>
            <ac:cxnSpMk id="59" creationId="{DA91F93A-0331-020D-20EF-53B1D413BD4E}"/>
          </ac:cxnSpMkLst>
        </pc:cxnChg>
        <pc:cxnChg chg="add mod">
          <ac:chgData name="Tsemach Mizrachi" userId="85fcc19c-b38c-410f-93a9-519990a4c1f0" providerId="ADAL" clId="{DB6A5D41-9F77-4945-A664-8C83B6A8898B}" dt="2023-01-27T08:44:12.579" v="3830" actId="1076"/>
          <ac:cxnSpMkLst>
            <pc:docMk/>
            <pc:sldMk cId="2352988857" sldId="394"/>
            <ac:cxnSpMk id="61" creationId="{AA7CCA0A-FCBD-CDC2-E42D-E2A8B8112B1D}"/>
          </ac:cxnSpMkLst>
        </pc:cxnChg>
        <pc:cxnChg chg="mod">
          <ac:chgData name="Tsemach Mizrachi" userId="85fcc19c-b38c-410f-93a9-519990a4c1f0" providerId="ADAL" clId="{DB6A5D41-9F77-4945-A664-8C83B6A8898B}" dt="2023-01-27T06:15:39.042" v="1785" actId="478"/>
          <ac:cxnSpMkLst>
            <pc:docMk/>
            <pc:sldMk cId="2352988857" sldId="394"/>
            <ac:cxnSpMk id="71" creationId="{4630BE8A-3D30-421C-A909-17B057DD695E}"/>
          </ac:cxnSpMkLst>
        </pc:cxnChg>
        <pc:cxnChg chg="mod">
          <ac:chgData name="Tsemach Mizrachi" userId="85fcc19c-b38c-410f-93a9-519990a4c1f0" providerId="ADAL" clId="{DB6A5D41-9F77-4945-A664-8C83B6A8898B}" dt="2023-01-27T06:15:39.042" v="1785" actId="478"/>
          <ac:cxnSpMkLst>
            <pc:docMk/>
            <pc:sldMk cId="2352988857" sldId="394"/>
            <ac:cxnSpMk id="72" creationId="{D7044FBE-A1EB-4E67-B9DF-1A03261D44E3}"/>
          </ac:cxnSpMkLst>
        </pc:cxnChg>
        <pc:cxnChg chg="mod">
          <ac:chgData name="Tsemach Mizrachi" userId="85fcc19c-b38c-410f-93a9-519990a4c1f0" providerId="ADAL" clId="{DB6A5D41-9F77-4945-A664-8C83B6A8898B}" dt="2023-01-27T06:15:39.042" v="1785" actId="478"/>
          <ac:cxnSpMkLst>
            <pc:docMk/>
            <pc:sldMk cId="2352988857" sldId="394"/>
            <ac:cxnSpMk id="75" creationId="{9BACF0FD-03E0-4527-83FC-E9C5E277B233}"/>
          </ac:cxnSpMkLst>
        </pc:cxnChg>
        <pc:cxnChg chg="mod">
          <ac:chgData name="Tsemach Mizrachi" userId="85fcc19c-b38c-410f-93a9-519990a4c1f0" providerId="ADAL" clId="{DB6A5D41-9F77-4945-A664-8C83B6A8898B}" dt="2023-01-27T06:15:39.042" v="1785" actId="478"/>
          <ac:cxnSpMkLst>
            <pc:docMk/>
            <pc:sldMk cId="2352988857" sldId="394"/>
            <ac:cxnSpMk id="76" creationId="{A0FBB3DF-28E3-4D4C-9F23-BEB87A70E91F}"/>
          </ac:cxnSpMkLst>
        </pc:cxnChg>
        <pc:cxnChg chg="del mod">
          <ac:chgData name="Tsemach Mizrachi" userId="85fcc19c-b38c-410f-93a9-519990a4c1f0" providerId="ADAL" clId="{DB6A5D41-9F77-4945-A664-8C83B6A8898B}" dt="2023-01-27T06:15:41.409" v="1786" actId="478"/>
          <ac:cxnSpMkLst>
            <pc:docMk/>
            <pc:sldMk cId="2352988857" sldId="394"/>
            <ac:cxnSpMk id="87" creationId="{99BF57E4-4739-4320-8E53-96727E390D25}"/>
          </ac:cxnSpMkLst>
        </pc:cxnChg>
        <pc:cxnChg chg="del mod">
          <ac:chgData name="Tsemach Mizrachi" userId="85fcc19c-b38c-410f-93a9-519990a4c1f0" providerId="ADAL" clId="{DB6A5D41-9F77-4945-A664-8C83B6A8898B}" dt="2023-01-27T06:51:33.623" v="2202" actId="478"/>
          <ac:cxnSpMkLst>
            <pc:docMk/>
            <pc:sldMk cId="2352988857" sldId="394"/>
            <ac:cxnSpMk id="93" creationId="{06B4E1A7-3DD6-41A0-8B0A-7654327AA820}"/>
          </ac:cxnSpMkLst>
        </pc:cxnChg>
        <pc:cxnChg chg="del">
          <ac:chgData name="Tsemach Mizrachi" userId="85fcc19c-b38c-410f-93a9-519990a4c1f0" providerId="ADAL" clId="{DB6A5D41-9F77-4945-A664-8C83B6A8898B}" dt="2023-01-27T06:43:02.021" v="2153" actId="478"/>
          <ac:cxnSpMkLst>
            <pc:docMk/>
            <pc:sldMk cId="2352988857" sldId="394"/>
            <ac:cxnSpMk id="95" creationId="{1459339A-7045-45D1-93FF-5325436DDCE4}"/>
          </ac:cxnSpMkLst>
        </pc:cxnChg>
        <pc:cxnChg chg="del mod">
          <ac:chgData name="Tsemach Mizrachi" userId="85fcc19c-b38c-410f-93a9-519990a4c1f0" providerId="ADAL" clId="{DB6A5D41-9F77-4945-A664-8C83B6A8898B}" dt="2023-01-27T07:02:04.626" v="2322" actId="478"/>
          <ac:cxnSpMkLst>
            <pc:docMk/>
            <pc:sldMk cId="2352988857" sldId="394"/>
            <ac:cxnSpMk id="96" creationId="{79EE7C69-5150-4AF4-BE20-F63590727970}"/>
          </ac:cxnSpMkLst>
        </pc:cxnChg>
      </pc:sldChg>
      <pc:sldChg chg="addSp delSp modSp add mod">
        <pc:chgData name="Tsemach Mizrachi" userId="85fcc19c-b38c-410f-93a9-519990a4c1f0" providerId="ADAL" clId="{DB6A5D41-9F77-4945-A664-8C83B6A8898B}" dt="2023-01-27T06:08:06.778" v="1644" actId="1076"/>
        <pc:sldMkLst>
          <pc:docMk/>
          <pc:sldMk cId="1988981426" sldId="395"/>
        </pc:sldMkLst>
        <pc:spChg chg="mod">
          <ac:chgData name="Tsemach Mizrachi" userId="85fcc19c-b38c-410f-93a9-519990a4c1f0" providerId="ADAL" clId="{DB6A5D41-9F77-4945-A664-8C83B6A8898B}" dt="2023-01-26T02:59:21.210" v="764" actId="20577"/>
          <ac:spMkLst>
            <pc:docMk/>
            <pc:sldMk cId="1988981426" sldId="395"/>
            <ac:spMk id="2" creationId="{040AC9AD-40B0-4D8F-B7E3-CC69AD5DF57F}"/>
          </ac:spMkLst>
        </pc:spChg>
        <pc:spChg chg="add del mod">
          <ac:chgData name="Tsemach Mizrachi" userId="85fcc19c-b38c-410f-93a9-519990a4c1f0" providerId="ADAL" clId="{DB6A5D41-9F77-4945-A664-8C83B6A8898B}" dt="2023-01-26T03:01:25.603" v="772" actId="478"/>
          <ac:spMkLst>
            <pc:docMk/>
            <pc:sldMk cId="1988981426" sldId="395"/>
            <ac:spMk id="3" creationId="{DAE4B13E-0C30-DB7B-CE53-4FF38BFFFAAC}"/>
          </ac:spMkLst>
        </pc:spChg>
        <pc:spChg chg="add mod">
          <ac:chgData name="Tsemach Mizrachi" userId="85fcc19c-b38c-410f-93a9-519990a4c1f0" providerId="ADAL" clId="{DB6A5D41-9F77-4945-A664-8C83B6A8898B}" dt="2023-01-26T03:02:20.164" v="777" actId="1076"/>
          <ac:spMkLst>
            <pc:docMk/>
            <pc:sldMk cId="1988981426" sldId="395"/>
            <ac:spMk id="5" creationId="{618FC9AF-82C8-87D2-1AB2-CA7B0C175489}"/>
          </ac:spMkLst>
        </pc:spChg>
        <pc:spChg chg="del mod">
          <ac:chgData name="Tsemach Mizrachi" userId="85fcc19c-b38c-410f-93a9-519990a4c1f0" providerId="ADAL" clId="{DB6A5D41-9F77-4945-A664-8C83B6A8898B}" dt="2023-01-26T03:03:41.015" v="834" actId="478"/>
          <ac:spMkLst>
            <pc:docMk/>
            <pc:sldMk cId="1988981426" sldId="395"/>
            <ac:spMk id="6" creationId="{C8345581-2074-AF19-F245-CE15E2A1DD47}"/>
          </ac:spMkLst>
        </pc:spChg>
        <pc:spChg chg="del">
          <ac:chgData name="Tsemach Mizrachi" userId="85fcc19c-b38c-410f-93a9-519990a4c1f0" providerId="ADAL" clId="{DB6A5D41-9F77-4945-A664-8C83B6A8898B}" dt="2023-01-26T03:02:36.953" v="780" actId="478"/>
          <ac:spMkLst>
            <pc:docMk/>
            <pc:sldMk cId="1988981426" sldId="395"/>
            <ac:spMk id="7" creationId="{5D6D7F3D-3FA1-4E90-B5F3-A1F1B5E37FB4}"/>
          </ac:spMkLst>
        </pc:spChg>
        <pc:spChg chg="del mod">
          <ac:chgData name="Tsemach Mizrachi" userId="85fcc19c-b38c-410f-93a9-519990a4c1f0" providerId="ADAL" clId="{DB6A5D41-9F77-4945-A664-8C83B6A8898B}" dt="2023-01-26T03:03:09.786" v="786" actId="478"/>
          <ac:spMkLst>
            <pc:docMk/>
            <pc:sldMk cId="1988981426" sldId="395"/>
            <ac:spMk id="8" creationId="{D47B29FC-4D28-583E-A846-18A8B4004C97}"/>
          </ac:spMkLst>
        </pc:spChg>
        <pc:spChg chg="del mod">
          <ac:chgData name="Tsemach Mizrachi" userId="85fcc19c-b38c-410f-93a9-519990a4c1f0" providerId="ADAL" clId="{DB6A5D41-9F77-4945-A664-8C83B6A8898B}" dt="2023-01-26T03:03:45.047" v="836" actId="478"/>
          <ac:spMkLst>
            <pc:docMk/>
            <pc:sldMk cId="1988981426" sldId="395"/>
            <ac:spMk id="9" creationId="{F73A7BD6-7C50-BB98-B90F-E176BF5F5B92}"/>
          </ac:spMkLst>
        </pc:spChg>
        <pc:spChg chg="del">
          <ac:chgData name="Tsemach Mizrachi" userId="85fcc19c-b38c-410f-93a9-519990a4c1f0" providerId="ADAL" clId="{DB6A5D41-9F77-4945-A664-8C83B6A8898B}" dt="2023-01-26T03:03:04.746" v="783" actId="478"/>
          <ac:spMkLst>
            <pc:docMk/>
            <pc:sldMk cId="1988981426" sldId="395"/>
            <ac:spMk id="10" creationId="{7EBE6A3A-7F37-4EDD-CD17-7E9527A72D6E}"/>
          </ac:spMkLst>
        </pc:spChg>
        <pc:spChg chg="add mod">
          <ac:chgData name="Tsemach Mizrachi" userId="85fcc19c-b38c-410f-93a9-519990a4c1f0" providerId="ADAL" clId="{DB6A5D41-9F77-4945-A664-8C83B6A8898B}" dt="2023-01-26T03:02:29.225" v="779" actId="207"/>
          <ac:spMkLst>
            <pc:docMk/>
            <pc:sldMk cId="1988981426" sldId="395"/>
            <ac:spMk id="11" creationId="{EA285371-FAE4-EB39-CFAE-2F4935D35791}"/>
          </ac:spMkLst>
        </pc:spChg>
        <pc:spChg chg="del">
          <ac:chgData name="Tsemach Mizrachi" userId="85fcc19c-b38c-410f-93a9-519990a4c1f0" providerId="ADAL" clId="{DB6A5D41-9F77-4945-A664-8C83B6A8898B}" dt="2023-01-26T03:03:06.746" v="784" actId="478"/>
          <ac:spMkLst>
            <pc:docMk/>
            <pc:sldMk cId="1988981426" sldId="395"/>
            <ac:spMk id="13" creationId="{F97DFAB6-69EA-0BD7-E365-3BB0B4ABB6AC}"/>
          </ac:spMkLst>
        </pc:spChg>
        <pc:spChg chg="add del mod">
          <ac:chgData name="Tsemach Mizrachi" userId="85fcc19c-b38c-410f-93a9-519990a4c1f0" providerId="ADAL" clId="{DB6A5D41-9F77-4945-A664-8C83B6A8898B}" dt="2023-01-26T03:02:40.376" v="781" actId="478"/>
          <ac:spMkLst>
            <pc:docMk/>
            <pc:sldMk cId="1988981426" sldId="395"/>
            <ac:spMk id="14" creationId="{1AB154D2-AEFF-1681-3AD6-F49181C4EA16}"/>
          </ac:spMkLst>
        </pc:spChg>
        <pc:spChg chg="add del mod">
          <ac:chgData name="Tsemach Mizrachi" userId="85fcc19c-b38c-410f-93a9-519990a4c1f0" providerId="ADAL" clId="{DB6A5D41-9F77-4945-A664-8C83B6A8898B}" dt="2023-01-26T03:23:20.846" v="1217" actId="1076"/>
          <ac:spMkLst>
            <pc:docMk/>
            <pc:sldMk cId="1988981426" sldId="395"/>
            <ac:spMk id="15" creationId="{7224E28B-4CCD-E62F-A486-E1002321FD75}"/>
          </ac:spMkLst>
        </pc:spChg>
        <pc:spChg chg="mod">
          <ac:chgData name="Tsemach Mizrachi" userId="85fcc19c-b38c-410f-93a9-519990a4c1f0" providerId="ADAL" clId="{DB6A5D41-9F77-4945-A664-8C83B6A8898B}" dt="2023-01-26T03:03:36.034" v="832" actId="20577"/>
          <ac:spMkLst>
            <pc:docMk/>
            <pc:sldMk cId="1988981426" sldId="395"/>
            <ac:spMk id="16" creationId="{A3CD219B-3158-FC45-4509-02A8F3AF61A9}"/>
          </ac:spMkLst>
        </pc:spChg>
        <pc:spChg chg="del">
          <ac:chgData name="Tsemach Mizrachi" userId="85fcc19c-b38c-410f-93a9-519990a4c1f0" providerId="ADAL" clId="{DB6A5D41-9F77-4945-A664-8C83B6A8898B}" dt="2023-01-26T03:03:08.265" v="785" actId="478"/>
          <ac:spMkLst>
            <pc:docMk/>
            <pc:sldMk cId="1988981426" sldId="395"/>
            <ac:spMk id="17" creationId="{2F9CA6E4-AAC4-7C1F-0507-4AD92C655172}"/>
          </ac:spMkLst>
        </pc:spChg>
        <pc:spChg chg="del">
          <ac:chgData name="Tsemach Mizrachi" userId="85fcc19c-b38c-410f-93a9-519990a4c1f0" providerId="ADAL" clId="{DB6A5D41-9F77-4945-A664-8C83B6A8898B}" dt="2023-01-26T03:03:48.887" v="838" actId="478"/>
          <ac:spMkLst>
            <pc:docMk/>
            <pc:sldMk cId="1988981426" sldId="395"/>
            <ac:spMk id="18" creationId="{0F1E479F-C850-449B-5E0D-D4796CAC1DF8}"/>
          </ac:spMkLst>
        </pc:spChg>
        <pc:spChg chg="del">
          <ac:chgData name="Tsemach Mizrachi" userId="85fcc19c-b38c-410f-93a9-519990a4c1f0" providerId="ADAL" clId="{DB6A5D41-9F77-4945-A664-8C83B6A8898B}" dt="2023-01-26T03:03:52.430" v="840" actId="478"/>
          <ac:spMkLst>
            <pc:docMk/>
            <pc:sldMk cId="1988981426" sldId="395"/>
            <ac:spMk id="19" creationId="{E511281C-7350-6B03-34CB-CD2E90CCF0C3}"/>
          </ac:spMkLst>
        </pc:spChg>
        <pc:spChg chg="del">
          <ac:chgData name="Tsemach Mizrachi" userId="85fcc19c-b38c-410f-93a9-519990a4c1f0" providerId="ADAL" clId="{DB6A5D41-9F77-4945-A664-8C83B6A8898B}" dt="2023-01-26T03:03:50.675" v="839" actId="478"/>
          <ac:spMkLst>
            <pc:docMk/>
            <pc:sldMk cId="1988981426" sldId="395"/>
            <ac:spMk id="20" creationId="{AD9C6F92-DE19-3BB6-40E3-A2490403FF55}"/>
          </ac:spMkLst>
        </pc:spChg>
        <pc:spChg chg="add mod">
          <ac:chgData name="Tsemach Mizrachi" userId="85fcc19c-b38c-410f-93a9-519990a4c1f0" providerId="ADAL" clId="{DB6A5D41-9F77-4945-A664-8C83B6A8898B}" dt="2023-01-26T03:24:06.836" v="1241" actId="1076"/>
          <ac:spMkLst>
            <pc:docMk/>
            <pc:sldMk cId="1988981426" sldId="395"/>
            <ac:spMk id="21" creationId="{ABFBAA8F-CFBC-240D-5BA1-AE2BF3431632}"/>
          </ac:spMkLst>
        </pc:spChg>
        <pc:spChg chg="add mod">
          <ac:chgData name="Tsemach Mizrachi" userId="85fcc19c-b38c-410f-93a9-519990a4c1f0" providerId="ADAL" clId="{DB6A5D41-9F77-4945-A664-8C83B6A8898B}" dt="2023-01-26T03:24:11.021" v="1242" actId="1076"/>
          <ac:spMkLst>
            <pc:docMk/>
            <pc:sldMk cId="1988981426" sldId="395"/>
            <ac:spMk id="22" creationId="{42367BFE-D9D9-4346-D0E1-2662F6795DC4}"/>
          </ac:spMkLst>
        </pc:spChg>
        <pc:spChg chg="add mod">
          <ac:chgData name="Tsemach Mizrachi" userId="85fcc19c-b38c-410f-93a9-519990a4c1f0" providerId="ADAL" clId="{DB6A5D41-9F77-4945-A664-8C83B6A8898B}" dt="2023-01-26T03:24:02.331" v="1240" actId="1076"/>
          <ac:spMkLst>
            <pc:docMk/>
            <pc:sldMk cId="1988981426" sldId="395"/>
            <ac:spMk id="23" creationId="{7F72BF2F-6EF0-B642-293C-E656E1F1FD5F}"/>
          </ac:spMkLst>
        </pc:spChg>
        <pc:spChg chg="add mod">
          <ac:chgData name="Tsemach Mizrachi" userId="85fcc19c-b38c-410f-93a9-519990a4c1f0" providerId="ADAL" clId="{DB6A5D41-9F77-4945-A664-8C83B6A8898B}" dt="2023-01-27T06:08:01.255" v="1643" actId="1076"/>
          <ac:spMkLst>
            <pc:docMk/>
            <pc:sldMk cId="1988981426" sldId="395"/>
            <ac:spMk id="26" creationId="{E98C29BB-3B46-5526-0816-FED18825C492}"/>
          </ac:spMkLst>
        </pc:spChg>
        <pc:spChg chg="add del mod">
          <ac:chgData name="Tsemach Mizrachi" userId="85fcc19c-b38c-410f-93a9-519990a4c1f0" providerId="ADAL" clId="{DB6A5D41-9F77-4945-A664-8C83B6A8898B}" dt="2023-01-26T03:23:04.336" v="1210" actId="478"/>
          <ac:spMkLst>
            <pc:docMk/>
            <pc:sldMk cId="1988981426" sldId="395"/>
            <ac:spMk id="27" creationId="{2BECF523-6438-F7F1-23E4-488E4B0E77F8}"/>
          </ac:spMkLst>
        </pc:spChg>
        <pc:spChg chg="add mod">
          <ac:chgData name="Tsemach Mizrachi" userId="85fcc19c-b38c-410f-93a9-519990a4c1f0" providerId="ADAL" clId="{DB6A5D41-9F77-4945-A664-8C83B6A8898B}" dt="2023-01-27T06:08:06.778" v="1644" actId="1076"/>
          <ac:spMkLst>
            <pc:docMk/>
            <pc:sldMk cId="1988981426" sldId="395"/>
            <ac:spMk id="28" creationId="{AEB20404-C26E-ADB8-FEBE-2DC3F3D4B464}"/>
          </ac:spMkLst>
        </pc:spChg>
        <pc:spChg chg="add mod">
          <ac:chgData name="Tsemach Mizrachi" userId="85fcc19c-b38c-410f-93a9-519990a4c1f0" providerId="ADAL" clId="{DB6A5D41-9F77-4945-A664-8C83B6A8898B}" dt="2023-01-26T03:23:58.609" v="1239" actId="1035"/>
          <ac:spMkLst>
            <pc:docMk/>
            <pc:sldMk cId="1988981426" sldId="395"/>
            <ac:spMk id="29" creationId="{D65DB59F-CA62-2665-D43D-028E126425E2}"/>
          </ac:spMkLst>
        </pc:spChg>
        <pc:spChg chg="del">
          <ac:chgData name="Tsemach Mizrachi" userId="85fcc19c-b38c-410f-93a9-519990a4c1f0" providerId="ADAL" clId="{DB6A5D41-9F77-4945-A664-8C83B6A8898B}" dt="2023-01-26T03:01:10.580" v="766" actId="478"/>
          <ac:spMkLst>
            <pc:docMk/>
            <pc:sldMk cId="1988981426" sldId="395"/>
            <ac:spMk id="84" creationId="{6420571C-C5A4-4B27-921E-2385F7EDAD81}"/>
          </ac:spMkLst>
        </pc:spChg>
        <pc:spChg chg="del mod">
          <ac:chgData name="Tsemach Mizrachi" userId="85fcc19c-b38c-410f-93a9-519990a4c1f0" providerId="ADAL" clId="{DB6A5D41-9F77-4945-A664-8C83B6A8898B}" dt="2023-01-26T03:03:46.829" v="837" actId="478"/>
          <ac:spMkLst>
            <pc:docMk/>
            <pc:sldMk cId="1988981426" sldId="395"/>
            <ac:spMk id="89" creationId="{94088E8D-6156-496E-A0C0-E6FF2629243F}"/>
          </ac:spMkLst>
        </pc:spChg>
        <pc:spChg chg="del">
          <ac:chgData name="Tsemach Mizrachi" userId="85fcc19c-b38c-410f-93a9-519990a4c1f0" providerId="ADAL" clId="{DB6A5D41-9F77-4945-A664-8C83B6A8898B}" dt="2023-01-26T03:03:42.727" v="835" actId="478"/>
          <ac:spMkLst>
            <pc:docMk/>
            <pc:sldMk cId="1988981426" sldId="395"/>
            <ac:spMk id="97" creationId="{73D85896-9878-4D30-B0E7-BA7CF5264188}"/>
          </ac:spMkLst>
        </pc:spChg>
        <pc:picChg chg="del">
          <ac:chgData name="Tsemach Mizrachi" userId="85fcc19c-b38c-410f-93a9-519990a4c1f0" providerId="ADAL" clId="{DB6A5D41-9F77-4945-A664-8C83B6A8898B}" dt="2023-01-26T03:01:06.632" v="765" actId="478"/>
          <ac:picMkLst>
            <pc:docMk/>
            <pc:sldMk cId="1988981426" sldId="395"/>
            <ac:picMk id="4" creationId="{7BB619D2-753B-9E90-6525-7BCB0322E785}"/>
          </ac:picMkLst>
        </pc:picChg>
        <pc:cxnChg chg="add del mod">
          <ac:chgData name="Tsemach Mizrachi" userId="85fcc19c-b38c-410f-93a9-519990a4c1f0" providerId="ADAL" clId="{DB6A5D41-9F77-4945-A664-8C83B6A8898B}" dt="2023-01-26T03:23:34.847" v="1219" actId="478"/>
          <ac:cxnSpMkLst>
            <pc:docMk/>
            <pc:sldMk cId="1988981426" sldId="395"/>
            <ac:cxnSpMk id="25" creationId="{91B3E449-5180-0257-FE1A-11B4B1157775}"/>
          </ac:cxnSpMkLst>
        </pc:cxnChg>
        <pc:cxnChg chg="del">
          <ac:chgData name="Tsemach Mizrachi" userId="85fcc19c-b38c-410f-93a9-519990a4c1f0" providerId="ADAL" clId="{DB6A5D41-9F77-4945-A664-8C83B6A8898B}" dt="2023-01-26T03:03:39.664" v="833" actId="478"/>
          <ac:cxnSpMkLst>
            <pc:docMk/>
            <pc:sldMk cId="1988981426" sldId="395"/>
            <ac:cxnSpMk id="95" creationId="{1459339A-7045-45D1-93FF-5325436DDCE4}"/>
          </ac:cxnSpMkLst>
        </pc:cxnChg>
      </pc:sldChg>
      <pc:sldChg chg="addSp delSp modSp add del mod ord">
        <pc:chgData name="Tsemach Mizrachi" userId="85fcc19c-b38c-410f-93a9-519990a4c1f0" providerId="ADAL" clId="{DB6A5D41-9F77-4945-A664-8C83B6A8898B}" dt="2023-01-27T17:11:12.561" v="4903" actId="2696"/>
        <pc:sldMkLst>
          <pc:docMk/>
          <pc:sldMk cId="3871796039" sldId="396"/>
        </pc:sldMkLst>
        <pc:spChg chg="mod">
          <ac:chgData name="Tsemach Mizrachi" userId="85fcc19c-b38c-410f-93a9-519990a4c1f0" providerId="ADAL" clId="{DB6A5D41-9F77-4945-A664-8C83B6A8898B}" dt="2023-01-27T17:10:45.801" v="4898" actId="20577"/>
          <ac:spMkLst>
            <pc:docMk/>
            <pc:sldMk cId="3871796039" sldId="396"/>
            <ac:spMk id="2" creationId="{040AC9AD-40B0-4D8F-B7E3-CC69AD5DF57F}"/>
          </ac:spMkLst>
        </pc:spChg>
        <pc:spChg chg="add mod">
          <ac:chgData name="Tsemach Mizrachi" userId="85fcc19c-b38c-410f-93a9-519990a4c1f0" providerId="ADAL" clId="{DB6A5D41-9F77-4945-A664-8C83B6A8898B}" dt="2023-01-27T06:14:28.515" v="1783" actId="164"/>
          <ac:spMkLst>
            <pc:docMk/>
            <pc:sldMk cId="3871796039" sldId="396"/>
            <ac:spMk id="3" creationId="{0D9D9D47-0689-DC61-39F8-35B00E5C0CF4}"/>
          </ac:spMkLst>
        </pc:spChg>
        <pc:spChg chg="add mod">
          <ac:chgData name="Tsemach Mizrachi" userId="85fcc19c-b38c-410f-93a9-519990a4c1f0" providerId="ADAL" clId="{DB6A5D41-9F77-4945-A664-8C83B6A8898B}" dt="2023-01-27T06:14:28.515" v="1783" actId="164"/>
          <ac:spMkLst>
            <pc:docMk/>
            <pc:sldMk cId="3871796039" sldId="396"/>
            <ac:spMk id="5" creationId="{081599C2-F409-9383-F118-854BEC160968}"/>
          </ac:spMkLst>
        </pc:spChg>
        <pc:spChg chg="add del">
          <ac:chgData name="Tsemach Mizrachi" userId="85fcc19c-b38c-410f-93a9-519990a4c1f0" providerId="ADAL" clId="{DB6A5D41-9F77-4945-A664-8C83B6A8898B}" dt="2023-01-26T03:37:24.012" v="1625" actId="478"/>
          <ac:spMkLst>
            <pc:docMk/>
            <pc:sldMk cId="3871796039" sldId="396"/>
            <ac:spMk id="6" creationId="{C8345581-2074-AF19-F245-CE15E2A1DD47}"/>
          </ac:spMkLst>
        </pc:spChg>
        <pc:spChg chg="add mod">
          <ac:chgData name="Tsemach Mizrachi" userId="85fcc19c-b38c-410f-93a9-519990a4c1f0" providerId="ADAL" clId="{DB6A5D41-9F77-4945-A664-8C83B6A8898B}" dt="2023-01-27T06:14:28.515" v="1783" actId="164"/>
          <ac:spMkLst>
            <pc:docMk/>
            <pc:sldMk cId="3871796039" sldId="396"/>
            <ac:spMk id="6" creationId="{D9850C7F-6AB1-5E29-3835-BAE9A86DB756}"/>
          </ac:spMkLst>
        </pc:spChg>
        <pc:spChg chg="mod">
          <ac:chgData name="Tsemach Mizrachi" userId="85fcc19c-b38c-410f-93a9-519990a4c1f0" providerId="ADAL" clId="{DB6A5D41-9F77-4945-A664-8C83B6A8898B}" dt="2023-01-27T06:09:38.153" v="1647"/>
          <ac:spMkLst>
            <pc:docMk/>
            <pc:sldMk cId="3871796039" sldId="396"/>
            <ac:spMk id="7" creationId="{5D6D7F3D-3FA1-4E90-B5F3-A1F1B5E37FB4}"/>
          </ac:spMkLst>
        </pc:spChg>
        <pc:spChg chg="add mod">
          <ac:chgData name="Tsemach Mizrachi" userId="85fcc19c-b38c-410f-93a9-519990a4c1f0" providerId="ADAL" clId="{DB6A5D41-9F77-4945-A664-8C83B6A8898B}" dt="2023-01-27T06:14:28.515" v="1783" actId="164"/>
          <ac:spMkLst>
            <pc:docMk/>
            <pc:sldMk cId="3871796039" sldId="396"/>
            <ac:spMk id="8" creationId="{8F845045-7155-1521-4B33-714D85B8E844}"/>
          </ac:spMkLst>
        </pc:spChg>
        <pc:spChg chg="del">
          <ac:chgData name="Tsemach Mizrachi" userId="85fcc19c-b38c-410f-93a9-519990a4c1f0" providerId="ADAL" clId="{DB6A5D41-9F77-4945-A664-8C83B6A8898B}" dt="2023-01-26T03:37:21.501" v="1624" actId="478"/>
          <ac:spMkLst>
            <pc:docMk/>
            <pc:sldMk cId="3871796039" sldId="396"/>
            <ac:spMk id="8" creationId="{D47B29FC-4D28-583E-A846-18A8B4004C97}"/>
          </ac:spMkLst>
        </pc:spChg>
        <pc:spChg chg="del mod">
          <ac:chgData name="Tsemach Mizrachi" userId="85fcc19c-b38c-410f-93a9-519990a4c1f0" providerId="ADAL" clId="{DB6A5D41-9F77-4945-A664-8C83B6A8898B}" dt="2023-01-26T03:26:18.011" v="1320" actId="478"/>
          <ac:spMkLst>
            <pc:docMk/>
            <pc:sldMk cId="3871796039" sldId="396"/>
            <ac:spMk id="9" creationId="{F73A7BD6-7C50-BB98-B90F-E176BF5F5B92}"/>
          </ac:spMkLst>
        </pc:spChg>
        <pc:spChg chg="mod">
          <ac:chgData name="Tsemach Mizrachi" userId="85fcc19c-b38c-410f-93a9-519990a4c1f0" providerId="ADAL" clId="{DB6A5D41-9F77-4945-A664-8C83B6A8898B}" dt="2023-01-27T11:55:57.254" v="4372" actId="1076"/>
          <ac:spMkLst>
            <pc:docMk/>
            <pc:sldMk cId="3871796039" sldId="396"/>
            <ac:spMk id="10" creationId="{7EBE6A3A-7F37-4EDD-CD17-7E9527A72D6E}"/>
          </ac:spMkLst>
        </pc:spChg>
        <pc:spChg chg="del">
          <ac:chgData name="Tsemach Mizrachi" userId="85fcc19c-b38c-410f-93a9-519990a4c1f0" providerId="ADAL" clId="{DB6A5D41-9F77-4945-A664-8C83B6A8898B}" dt="2023-01-26T03:26:07.394" v="1314" actId="478"/>
          <ac:spMkLst>
            <pc:docMk/>
            <pc:sldMk cId="3871796039" sldId="396"/>
            <ac:spMk id="13" creationId="{F97DFAB6-69EA-0BD7-E365-3BB0B4ABB6AC}"/>
          </ac:spMkLst>
        </pc:spChg>
        <pc:spChg chg="del">
          <ac:chgData name="Tsemach Mizrachi" userId="85fcc19c-b38c-410f-93a9-519990a4c1f0" providerId="ADAL" clId="{DB6A5D41-9F77-4945-A664-8C83B6A8898B}" dt="2023-01-26T03:26:14.312" v="1318" actId="478"/>
          <ac:spMkLst>
            <pc:docMk/>
            <pc:sldMk cId="3871796039" sldId="396"/>
            <ac:spMk id="16" creationId="{A3CD219B-3158-FC45-4509-02A8F3AF61A9}"/>
          </ac:spMkLst>
        </pc:spChg>
        <pc:spChg chg="del">
          <ac:chgData name="Tsemach Mizrachi" userId="85fcc19c-b38c-410f-93a9-519990a4c1f0" providerId="ADAL" clId="{DB6A5D41-9F77-4945-A664-8C83B6A8898B}" dt="2023-01-26T03:26:09.005" v="1315" actId="478"/>
          <ac:spMkLst>
            <pc:docMk/>
            <pc:sldMk cId="3871796039" sldId="396"/>
            <ac:spMk id="17" creationId="{2F9CA6E4-AAC4-7C1F-0507-4AD92C655172}"/>
          </ac:spMkLst>
        </pc:spChg>
        <pc:spChg chg="del">
          <ac:chgData name="Tsemach Mizrachi" userId="85fcc19c-b38c-410f-93a9-519990a4c1f0" providerId="ADAL" clId="{DB6A5D41-9F77-4945-A664-8C83B6A8898B}" dt="2023-01-26T03:26:19.632" v="1321" actId="478"/>
          <ac:spMkLst>
            <pc:docMk/>
            <pc:sldMk cId="3871796039" sldId="396"/>
            <ac:spMk id="18" creationId="{0F1E479F-C850-449B-5E0D-D4796CAC1DF8}"/>
          </ac:spMkLst>
        </pc:spChg>
        <pc:spChg chg="del">
          <ac:chgData name="Tsemach Mizrachi" userId="85fcc19c-b38c-410f-93a9-519990a4c1f0" providerId="ADAL" clId="{DB6A5D41-9F77-4945-A664-8C83B6A8898B}" dt="2023-01-26T03:26:10.473" v="1316" actId="478"/>
          <ac:spMkLst>
            <pc:docMk/>
            <pc:sldMk cId="3871796039" sldId="396"/>
            <ac:spMk id="19" creationId="{E511281C-7350-6B03-34CB-CD2E90CCF0C3}"/>
          </ac:spMkLst>
        </pc:spChg>
        <pc:spChg chg="mod">
          <ac:chgData name="Tsemach Mizrachi" userId="85fcc19c-b38c-410f-93a9-519990a4c1f0" providerId="ADAL" clId="{DB6A5D41-9F77-4945-A664-8C83B6A8898B}" dt="2023-01-27T07:44:27.570" v="2440" actId="207"/>
          <ac:spMkLst>
            <pc:docMk/>
            <pc:sldMk cId="3871796039" sldId="396"/>
            <ac:spMk id="20" creationId="{AD9C6F92-DE19-3BB6-40E3-A2490403FF55}"/>
          </ac:spMkLst>
        </pc:spChg>
        <pc:spChg chg="mod">
          <ac:chgData name="Tsemach Mizrachi" userId="85fcc19c-b38c-410f-93a9-519990a4c1f0" providerId="ADAL" clId="{DB6A5D41-9F77-4945-A664-8C83B6A8898B}" dt="2023-01-27T07:05:25.294" v="2420" actId="164"/>
          <ac:spMkLst>
            <pc:docMk/>
            <pc:sldMk cId="3871796039" sldId="396"/>
            <ac:spMk id="84" creationId="{6420571C-C5A4-4B27-921E-2385F7EDAD81}"/>
          </ac:spMkLst>
        </pc:spChg>
        <pc:spChg chg="add del">
          <ac:chgData name="Tsemach Mizrachi" userId="85fcc19c-b38c-410f-93a9-519990a4c1f0" providerId="ADAL" clId="{DB6A5D41-9F77-4945-A664-8C83B6A8898B}" dt="2023-01-26T03:37:16.385" v="1623" actId="478"/>
          <ac:spMkLst>
            <pc:docMk/>
            <pc:sldMk cId="3871796039" sldId="396"/>
            <ac:spMk id="89" creationId="{94088E8D-6156-496E-A0C0-E6FF2629243F}"/>
          </ac:spMkLst>
        </pc:spChg>
        <pc:spChg chg="del">
          <ac:chgData name="Tsemach Mizrachi" userId="85fcc19c-b38c-410f-93a9-519990a4c1f0" providerId="ADAL" clId="{DB6A5D41-9F77-4945-A664-8C83B6A8898B}" dt="2023-01-26T03:26:16.311" v="1319" actId="478"/>
          <ac:spMkLst>
            <pc:docMk/>
            <pc:sldMk cId="3871796039" sldId="396"/>
            <ac:spMk id="97" creationId="{73D85896-9878-4D30-B0E7-BA7CF5264188}"/>
          </ac:spMkLst>
        </pc:spChg>
        <pc:grpChg chg="add mod">
          <ac:chgData name="Tsemach Mizrachi" userId="85fcc19c-b38c-410f-93a9-519990a4c1f0" providerId="ADAL" clId="{DB6A5D41-9F77-4945-A664-8C83B6A8898B}" dt="2023-01-27T07:05:25.294" v="2420" actId="164"/>
          <ac:grpSpMkLst>
            <pc:docMk/>
            <pc:sldMk cId="3871796039" sldId="396"/>
            <ac:grpSpMk id="9" creationId="{327D705E-EE10-BFBE-3894-A27173FEFBFE}"/>
          </ac:grpSpMkLst>
        </pc:grpChg>
        <pc:grpChg chg="add mod">
          <ac:chgData name="Tsemach Mizrachi" userId="85fcc19c-b38c-410f-93a9-519990a4c1f0" providerId="ADAL" clId="{DB6A5D41-9F77-4945-A664-8C83B6A8898B}" dt="2023-01-27T07:06:12.884" v="2429" actId="1076"/>
          <ac:grpSpMkLst>
            <pc:docMk/>
            <pc:sldMk cId="3871796039" sldId="396"/>
            <ac:grpSpMk id="11" creationId="{4844148E-C161-1F84-BF25-9A79026EB2AA}"/>
          </ac:grpSpMkLst>
        </pc:grpChg>
        <pc:picChg chg="mod">
          <ac:chgData name="Tsemach Mizrachi" userId="85fcc19c-b38c-410f-93a9-519990a4c1f0" providerId="ADAL" clId="{DB6A5D41-9F77-4945-A664-8C83B6A8898B}" dt="2023-01-27T07:05:25.294" v="2420" actId="164"/>
          <ac:picMkLst>
            <pc:docMk/>
            <pc:sldMk cId="3871796039" sldId="396"/>
            <ac:picMk id="4" creationId="{7BB619D2-753B-9E90-6525-7BCB0322E785}"/>
          </ac:picMkLst>
        </pc:picChg>
        <pc:cxnChg chg="del">
          <ac:chgData name="Tsemach Mizrachi" userId="85fcc19c-b38c-410f-93a9-519990a4c1f0" providerId="ADAL" clId="{DB6A5D41-9F77-4945-A664-8C83B6A8898B}" dt="2023-01-26T03:26:12.092" v="1317" actId="478"/>
          <ac:cxnSpMkLst>
            <pc:docMk/>
            <pc:sldMk cId="3871796039" sldId="396"/>
            <ac:cxnSpMk id="95" creationId="{1459339A-7045-45D1-93FF-5325436DDCE4}"/>
          </ac:cxnSpMkLst>
        </pc:cxnChg>
      </pc:sldChg>
      <pc:sldChg chg="addSp delSp modSp add mod">
        <pc:chgData name="Tsemach Mizrachi" userId="85fcc19c-b38c-410f-93a9-519990a4c1f0" providerId="ADAL" clId="{DB6A5D41-9F77-4945-A664-8C83B6A8898B}" dt="2023-01-27T11:54:07.237" v="4347"/>
        <pc:sldMkLst>
          <pc:docMk/>
          <pc:sldMk cId="2721666870" sldId="397"/>
        </pc:sldMkLst>
        <pc:spChg chg="mod">
          <ac:chgData name="Tsemach Mizrachi" userId="85fcc19c-b38c-410f-93a9-519990a4c1f0" providerId="ADAL" clId="{DB6A5D41-9F77-4945-A664-8C83B6A8898B}" dt="2023-01-27T08:45:03.395" v="3836" actId="1076"/>
          <ac:spMkLst>
            <pc:docMk/>
            <pc:sldMk cId="2721666870" sldId="397"/>
            <ac:spMk id="2" creationId="{040AC9AD-40B0-4D8F-B7E3-CC69AD5DF57F}"/>
          </ac:spMkLst>
        </pc:spChg>
        <pc:spChg chg="add mod">
          <ac:chgData name="Tsemach Mizrachi" userId="85fcc19c-b38c-410f-93a9-519990a4c1f0" providerId="ADAL" clId="{DB6A5D41-9F77-4945-A664-8C83B6A8898B}" dt="2023-01-27T11:54:07.237" v="4347"/>
          <ac:spMkLst>
            <pc:docMk/>
            <pc:sldMk cId="2721666870" sldId="397"/>
            <ac:spMk id="5" creationId="{58FC74FF-AB91-B9F8-263D-C66B66D604D8}"/>
          </ac:spMkLst>
        </pc:spChg>
        <pc:spChg chg="del">
          <ac:chgData name="Tsemach Mizrachi" userId="85fcc19c-b38c-410f-93a9-519990a4c1f0" providerId="ADAL" clId="{DB6A5D41-9F77-4945-A664-8C83B6A8898B}" dt="2023-01-27T11:54:02.222" v="4345" actId="478"/>
          <ac:spMkLst>
            <pc:docMk/>
            <pc:sldMk cId="2721666870" sldId="397"/>
            <ac:spMk id="85" creationId="{04DCFF2F-1AD9-489B-8E39-3D1F8B5D7F26}"/>
          </ac:spMkLst>
        </pc:spChg>
        <pc:spChg chg="del">
          <ac:chgData name="Tsemach Mizrachi" userId="85fcc19c-b38c-410f-93a9-519990a4c1f0" providerId="ADAL" clId="{DB6A5D41-9F77-4945-A664-8C83B6A8898B}" dt="2023-01-27T11:54:04.502" v="4346" actId="478"/>
          <ac:spMkLst>
            <pc:docMk/>
            <pc:sldMk cId="2721666870" sldId="397"/>
            <ac:spMk id="89" creationId="{94088E8D-6156-496E-A0C0-E6FF2629243F}"/>
          </ac:spMkLst>
        </pc:spChg>
        <pc:spChg chg="del mod">
          <ac:chgData name="Tsemach Mizrachi" userId="85fcc19c-b38c-410f-93a9-519990a4c1f0" providerId="ADAL" clId="{DB6A5D41-9F77-4945-A664-8C83B6A8898B}" dt="2023-01-27T11:53:58.714" v="4343" actId="478"/>
          <ac:spMkLst>
            <pc:docMk/>
            <pc:sldMk cId="2721666870" sldId="397"/>
            <ac:spMk id="91" creationId="{F4A0ACC9-7807-4059-BA09-4C4DB6C499B4}"/>
          </ac:spMkLst>
        </pc:spChg>
        <pc:picChg chg="del">
          <ac:chgData name="Tsemach Mizrachi" userId="85fcc19c-b38c-410f-93a9-519990a4c1f0" providerId="ADAL" clId="{DB6A5D41-9F77-4945-A664-8C83B6A8898B}" dt="2023-01-27T08:45:05.503" v="3837" actId="478"/>
          <ac:picMkLst>
            <pc:docMk/>
            <pc:sldMk cId="2721666870" sldId="397"/>
            <ac:picMk id="3" creationId="{0BDCD4D9-9D4D-AD49-B4A0-F0886A52047E}"/>
          </ac:picMkLst>
        </pc:picChg>
        <pc:cxnChg chg="del">
          <ac:chgData name="Tsemach Mizrachi" userId="85fcc19c-b38c-410f-93a9-519990a4c1f0" providerId="ADAL" clId="{DB6A5D41-9F77-4945-A664-8C83B6A8898B}" dt="2023-01-27T11:54:00.639" v="4344" actId="478"/>
          <ac:cxnSpMkLst>
            <pc:docMk/>
            <pc:sldMk cId="2721666870" sldId="397"/>
            <ac:cxnSpMk id="96" creationId="{79EE7C69-5150-4AF4-BE20-F63590727970}"/>
          </ac:cxnSpMkLst>
        </pc:cxnChg>
      </pc:sldChg>
      <pc:sldChg chg="addSp delSp modSp add mod">
        <pc:chgData name="Tsemach Mizrachi" userId="85fcc19c-b38c-410f-93a9-519990a4c1f0" providerId="ADAL" clId="{DB6A5D41-9F77-4945-A664-8C83B6A8898B}" dt="2023-01-27T08:52:34.570" v="4024" actId="1076"/>
        <pc:sldMkLst>
          <pc:docMk/>
          <pc:sldMk cId="2601157655" sldId="398"/>
        </pc:sldMkLst>
        <pc:spChg chg="add del mod">
          <ac:chgData name="Tsemach Mizrachi" userId="85fcc19c-b38c-410f-93a9-519990a4c1f0" providerId="ADAL" clId="{DB6A5D41-9F77-4945-A664-8C83B6A8898B}" dt="2023-01-27T08:46:45.519" v="3845"/>
          <ac:spMkLst>
            <pc:docMk/>
            <pc:sldMk cId="2601157655" sldId="398"/>
            <ac:spMk id="2" creationId="{040AC9AD-40B0-4D8F-B7E3-CC69AD5DF57F}"/>
          </ac:spMkLst>
        </pc:spChg>
        <pc:spChg chg="add del mod">
          <ac:chgData name="Tsemach Mizrachi" userId="85fcc19c-b38c-410f-93a9-519990a4c1f0" providerId="ADAL" clId="{DB6A5D41-9F77-4945-A664-8C83B6A8898B}" dt="2023-01-27T08:46:34.679" v="3844" actId="478"/>
          <ac:spMkLst>
            <pc:docMk/>
            <pc:sldMk cId="2601157655" sldId="398"/>
            <ac:spMk id="5" creationId="{0DA635D7-6E72-EE0D-7F09-A40B428B6EB1}"/>
          </ac:spMkLst>
        </pc:spChg>
        <pc:spChg chg="add del mod">
          <ac:chgData name="Tsemach Mizrachi" userId="85fcc19c-b38c-410f-93a9-519990a4c1f0" providerId="ADAL" clId="{DB6A5D41-9F77-4945-A664-8C83B6A8898B}" dt="2023-01-27T08:46:34.255" v="3843"/>
          <ac:spMkLst>
            <pc:docMk/>
            <pc:sldMk cId="2601157655" sldId="398"/>
            <ac:spMk id="6" creationId="{05AC90BD-8A19-48A9-70A6-94F1E1AB5024}"/>
          </ac:spMkLst>
        </pc:spChg>
        <pc:spChg chg="add del mod">
          <ac:chgData name="Tsemach Mizrachi" userId="85fcc19c-b38c-410f-93a9-519990a4c1f0" providerId="ADAL" clId="{DB6A5D41-9F77-4945-A664-8C83B6A8898B}" dt="2023-01-27T08:48:44.908" v="3881" actId="478"/>
          <ac:spMkLst>
            <pc:docMk/>
            <pc:sldMk cId="2601157655" sldId="398"/>
            <ac:spMk id="7" creationId="{B452FADC-0795-69F7-072B-90E48F63D15D}"/>
          </ac:spMkLst>
        </pc:spChg>
        <pc:spChg chg="add mod">
          <ac:chgData name="Tsemach Mizrachi" userId="85fcc19c-b38c-410f-93a9-519990a4c1f0" providerId="ADAL" clId="{DB6A5D41-9F77-4945-A664-8C83B6A8898B}" dt="2023-01-27T08:52:34.570" v="4024" actId="1076"/>
          <ac:spMkLst>
            <pc:docMk/>
            <pc:sldMk cId="2601157655" sldId="398"/>
            <ac:spMk id="8" creationId="{00B5B4C7-FB55-D129-49D4-A0A5E0DE1B66}"/>
          </ac:spMkLst>
        </pc:spChg>
        <pc:spChg chg="mod">
          <ac:chgData name="Tsemach Mizrachi" userId="85fcc19c-b38c-410f-93a9-519990a4c1f0" providerId="ADAL" clId="{DB6A5D41-9F77-4945-A664-8C83B6A8898B}" dt="2023-01-27T08:51:07.003" v="3951" actId="1076"/>
          <ac:spMkLst>
            <pc:docMk/>
            <pc:sldMk cId="2601157655" sldId="398"/>
            <ac:spMk id="27" creationId="{7E7A778B-BEDF-4BDD-A85B-01535FA20FC5}"/>
          </ac:spMkLst>
        </pc:spChg>
        <pc:spChg chg="del mod">
          <ac:chgData name="Tsemach Mizrachi" userId="85fcc19c-b38c-410f-93a9-519990a4c1f0" providerId="ADAL" clId="{DB6A5D41-9F77-4945-A664-8C83B6A8898B}" dt="2023-01-27T08:48:12.555" v="3868" actId="478"/>
          <ac:spMkLst>
            <pc:docMk/>
            <pc:sldMk cId="2601157655" sldId="398"/>
            <ac:spMk id="30" creationId="{4F9DC5E2-0EC2-4411-9AF4-02B9A0591D81}"/>
          </ac:spMkLst>
        </pc:spChg>
        <pc:spChg chg="mod">
          <ac:chgData name="Tsemach Mizrachi" userId="85fcc19c-b38c-410f-93a9-519990a4c1f0" providerId="ADAL" clId="{DB6A5D41-9F77-4945-A664-8C83B6A8898B}" dt="2023-01-27T08:51:20.135" v="3955" actId="20577"/>
          <ac:spMkLst>
            <pc:docMk/>
            <pc:sldMk cId="2601157655" sldId="398"/>
            <ac:spMk id="31" creationId="{7B298F4C-BA6A-453C-9A6F-071DE3329AE6}"/>
          </ac:spMkLst>
        </pc:spChg>
        <pc:spChg chg="mod">
          <ac:chgData name="Tsemach Mizrachi" userId="85fcc19c-b38c-410f-93a9-519990a4c1f0" providerId="ADAL" clId="{DB6A5D41-9F77-4945-A664-8C83B6A8898B}" dt="2023-01-27T08:51:46.835" v="3958" actId="14100"/>
          <ac:spMkLst>
            <pc:docMk/>
            <pc:sldMk cId="2601157655" sldId="398"/>
            <ac:spMk id="32" creationId="{2C66D70D-1D39-49D2-9CC4-2C5EF5A58F9E}"/>
          </ac:spMkLst>
        </pc:spChg>
      </pc:sldChg>
      <pc:sldChg chg="addSp delSp modSp add mod ord modAnim">
        <pc:chgData name="Tsemach Mizrachi" userId="85fcc19c-b38c-410f-93a9-519990a4c1f0" providerId="ADAL" clId="{DB6A5D41-9F77-4945-A664-8C83B6A8898B}" dt="2023-01-29T05:52:15.213" v="5422" actId="1076"/>
        <pc:sldMkLst>
          <pc:docMk/>
          <pc:sldMk cId="1533916171" sldId="399"/>
        </pc:sldMkLst>
        <pc:spChg chg="mod">
          <ac:chgData name="Tsemach Mizrachi" userId="85fcc19c-b38c-410f-93a9-519990a4c1f0" providerId="ADAL" clId="{DB6A5D41-9F77-4945-A664-8C83B6A8898B}" dt="2023-01-29T05:43:03.455" v="4916" actId="20577"/>
          <ac:spMkLst>
            <pc:docMk/>
            <pc:sldMk cId="1533916171" sldId="399"/>
            <ac:spMk id="2" creationId="{040AC9AD-40B0-4D8F-B7E3-CC69AD5DF57F}"/>
          </ac:spMkLst>
        </pc:spChg>
        <pc:spChg chg="mod">
          <ac:chgData name="Tsemach Mizrachi" userId="85fcc19c-b38c-410f-93a9-519990a4c1f0" providerId="ADAL" clId="{DB6A5D41-9F77-4945-A664-8C83B6A8898B}" dt="2023-01-29T05:45:00.744" v="5006" actId="14100"/>
          <ac:spMkLst>
            <pc:docMk/>
            <pc:sldMk cId="1533916171" sldId="399"/>
            <ac:spMk id="7" creationId="{5D6D7F3D-3FA1-4E90-B5F3-A1F1B5E37FB4}"/>
          </ac:spMkLst>
        </pc:spChg>
        <pc:spChg chg="del">
          <ac:chgData name="Tsemach Mizrachi" userId="85fcc19c-b38c-410f-93a9-519990a4c1f0" providerId="ADAL" clId="{DB6A5D41-9F77-4945-A664-8C83B6A8898B}" dt="2023-01-27T09:19:41.002" v="4126" actId="478"/>
          <ac:spMkLst>
            <pc:docMk/>
            <pc:sldMk cId="1533916171" sldId="399"/>
            <ac:spMk id="10" creationId="{7EBE6A3A-7F37-4EDD-CD17-7E9527A72D6E}"/>
          </ac:spMkLst>
        </pc:spChg>
        <pc:spChg chg="add del mod">
          <ac:chgData name="Tsemach Mizrachi" userId="85fcc19c-b38c-410f-93a9-519990a4c1f0" providerId="ADAL" clId="{DB6A5D41-9F77-4945-A664-8C83B6A8898B}" dt="2023-01-29T05:50:45.107" v="5329" actId="478"/>
          <ac:spMkLst>
            <pc:docMk/>
            <pc:sldMk cId="1533916171" sldId="399"/>
            <ac:spMk id="10" creationId="{F0596D75-D645-8323-C446-D82142A688A9}"/>
          </ac:spMkLst>
        </pc:spChg>
        <pc:spChg chg="add mod">
          <ac:chgData name="Tsemach Mizrachi" userId="85fcc19c-b38c-410f-93a9-519990a4c1f0" providerId="ADAL" clId="{DB6A5D41-9F77-4945-A664-8C83B6A8898B}" dt="2023-01-29T05:44:52.591" v="5004" actId="20577"/>
          <ac:spMkLst>
            <pc:docMk/>
            <pc:sldMk cId="1533916171" sldId="399"/>
            <ac:spMk id="12" creationId="{6AF99C99-0BD3-5888-44F7-192790ABBE01}"/>
          </ac:spMkLst>
        </pc:spChg>
        <pc:spChg chg="add mod">
          <ac:chgData name="Tsemach Mizrachi" userId="85fcc19c-b38c-410f-93a9-519990a4c1f0" providerId="ADAL" clId="{DB6A5D41-9F77-4945-A664-8C83B6A8898B}" dt="2023-01-29T05:45:24.324" v="5038" actId="20577"/>
          <ac:spMkLst>
            <pc:docMk/>
            <pc:sldMk cId="1533916171" sldId="399"/>
            <ac:spMk id="13" creationId="{B5DA2F5D-5ADA-2E53-60E2-C2D30930ABC4}"/>
          </ac:spMkLst>
        </pc:spChg>
        <pc:spChg chg="add del mod">
          <ac:chgData name="Tsemach Mizrachi" userId="85fcc19c-b38c-410f-93a9-519990a4c1f0" providerId="ADAL" clId="{DB6A5D41-9F77-4945-A664-8C83B6A8898B}" dt="2023-01-29T05:49:59.276" v="5280"/>
          <ac:spMkLst>
            <pc:docMk/>
            <pc:sldMk cId="1533916171" sldId="399"/>
            <ac:spMk id="14" creationId="{636010E2-5844-D0B8-FB2F-44AC9E2DD01C}"/>
          </ac:spMkLst>
        </pc:spChg>
        <pc:spChg chg="add mod">
          <ac:chgData name="Tsemach Mizrachi" userId="85fcc19c-b38c-410f-93a9-519990a4c1f0" providerId="ADAL" clId="{DB6A5D41-9F77-4945-A664-8C83B6A8898B}" dt="2023-01-29T05:52:15.213" v="5422" actId="1076"/>
          <ac:spMkLst>
            <pc:docMk/>
            <pc:sldMk cId="1533916171" sldId="399"/>
            <ac:spMk id="15" creationId="{10C7DD00-20C1-F9FB-8384-2D963293089D}"/>
          </ac:spMkLst>
        </pc:spChg>
        <pc:spChg chg="mod">
          <ac:chgData name="Tsemach Mizrachi" userId="85fcc19c-b38c-410f-93a9-519990a4c1f0" providerId="ADAL" clId="{DB6A5D41-9F77-4945-A664-8C83B6A8898B}" dt="2023-01-29T05:49:35.947" v="5268" actId="14100"/>
          <ac:spMkLst>
            <pc:docMk/>
            <pc:sldMk cId="1533916171" sldId="399"/>
            <ac:spMk id="20" creationId="{AD9C6F92-DE19-3BB6-40E3-A2490403FF55}"/>
          </ac:spMkLst>
        </pc:spChg>
        <pc:spChg chg="del">
          <ac:chgData name="Tsemach Mizrachi" userId="85fcc19c-b38c-410f-93a9-519990a4c1f0" providerId="ADAL" clId="{DB6A5D41-9F77-4945-A664-8C83B6A8898B}" dt="2023-01-29T05:43:23.635" v="4917" actId="478"/>
          <ac:spMkLst>
            <pc:docMk/>
            <pc:sldMk cId="1533916171" sldId="399"/>
            <ac:spMk id="84" creationId="{6420571C-C5A4-4B27-921E-2385F7EDAD81}"/>
          </ac:spMkLst>
        </pc:spChg>
        <pc:grpChg chg="del mod">
          <ac:chgData name="Tsemach Mizrachi" userId="85fcc19c-b38c-410f-93a9-519990a4c1f0" providerId="ADAL" clId="{DB6A5D41-9F77-4945-A664-8C83B6A8898B}" dt="2023-01-29T05:43:25.922" v="4918" actId="478"/>
          <ac:grpSpMkLst>
            <pc:docMk/>
            <pc:sldMk cId="1533916171" sldId="399"/>
            <ac:grpSpMk id="11" creationId="{4844148E-C161-1F84-BF25-9A79026EB2AA}"/>
          </ac:grpSpMkLst>
        </pc:grpChg>
      </pc:sldChg>
      <pc:sldChg chg="addSp delSp modSp add mod ord modAnim">
        <pc:chgData name="Tsemach Mizrachi" userId="85fcc19c-b38c-410f-93a9-519990a4c1f0" providerId="ADAL" clId="{DB6A5D41-9F77-4945-A664-8C83B6A8898B}" dt="2023-01-27T17:09:56.339" v="4886" actId="20578"/>
        <pc:sldMkLst>
          <pc:docMk/>
          <pc:sldMk cId="1063277532" sldId="400"/>
        </pc:sldMkLst>
        <pc:spChg chg="mod">
          <ac:chgData name="Tsemach Mizrachi" userId="85fcc19c-b38c-410f-93a9-519990a4c1f0" providerId="ADAL" clId="{DB6A5D41-9F77-4945-A664-8C83B6A8898B}" dt="2023-01-27T11:54:49.962" v="4354" actId="164"/>
          <ac:spMkLst>
            <pc:docMk/>
            <pc:sldMk cId="1063277532" sldId="400"/>
            <ac:spMk id="4" creationId="{4E6BAC18-0FDB-AC48-7414-47A880E18839}"/>
          </ac:spMkLst>
        </pc:spChg>
        <pc:spChg chg="del">
          <ac:chgData name="Tsemach Mizrachi" userId="85fcc19c-b38c-410f-93a9-519990a4c1f0" providerId="ADAL" clId="{DB6A5D41-9F77-4945-A664-8C83B6A8898B}" dt="2023-01-27T11:54:31.664" v="4353" actId="478"/>
          <ac:spMkLst>
            <pc:docMk/>
            <pc:sldMk cId="1063277532" sldId="400"/>
            <ac:spMk id="5" creationId="{58FC74FF-AB91-B9F8-263D-C66B66D604D8}"/>
          </ac:spMkLst>
        </pc:spChg>
        <pc:spChg chg="mod">
          <ac:chgData name="Tsemach Mizrachi" userId="85fcc19c-b38c-410f-93a9-519990a4c1f0" providerId="ADAL" clId="{DB6A5D41-9F77-4945-A664-8C83B6A8898B}" dt="2023-01-27T11:54:26.340" v="4351"/>
          <ac:spMkLst>
            <pc:docMk/>
            <pc:sldMk cId="1063277532" sldId="400"/>
            <ac:spMk id="6" creationId="{0D376F30-DFE9-0D69-0E2E-93CCBC800CE7}"/>
          </ac:spMkLst>
        </pc:spChg>
        <pc:spChg chg="mod">
          <ac:chgData name="Tsemach Mizrachi" userId="85fcc19c-b38c-410f-93a9-519990a4c1f0" providerId="ADAL" clId="{DB6A5D41-9F77-4945-A664-8C83B6A8898B}" dt="2023-01-27T12:14:55.309" v="4837" actId="14100"/>
          <ac:spMkLst>
            <pc:docMk/>
            <pc:sldMk cId="1063277532" sldId="400"/>
            <ac:spMk id="7" creationId="{5D6D7F3D-3FA1-4E90-B5F3-A1F1B5E37FB4}"/>
          </ac:spMkLst>
        </pc:spChg>
        <pc:spChg chg="mod">
          <ac:chgData name="Tsemach Mizrachi" userId="85fcc19c-b38c-410f-93a9-519990a4c1f0" providerId="ADAL" clId="{DB6A5D41-9F77-4945-A664-8C83B6A8898B}" dt="2023-01-27T11:54:26.340" v="4351"/>
          <ac:spMkLst>
            <pc:docMk/>
            <pc:sldMk cId="1063277532" sldId="400"/>
            <ac:spMk id="10" creationId="{530B2E47-199F-F209-DF8E-33280223E38A}"/>
          </ac:spMkLst>
        </pc:spChg>
        <pc:spChg chg="mod">
          <ac:chgData name="Tsemach Mizrachi" userId="85fcc19c-b38c-410f-93a9-519990a4c1f0" providerId="ADAL" clId="{DB6A5D41-9F77-4945-A664-8C83B6A8898B}" dt="2023-01-27T11:54:26.340" v="4351"/>
          <ac:spMkLst>
            <pc:docMk/>
            <pc:sldMk cId="1063277532" sldId="400"/>
            <ac:spMk id="12" creationId="{CB813BA2-37F8-E0A2-9D9D-EEF41389DAA5}"/>
          </ac:spMkLst>
        </pc:spChg>
        <pc:spChg chg="mod">
          <ac:chgData name="Tsemach Mizrachi" userId="85fcc19c-b38c-410f-93a9-519990a4c1f0" providerId="ADAL" clId="{DB6A5D41-9F77-4945-A664-8C83B6A8898B}" dt="2023-01-27T11:54:26.340" v="4351"/>
          <ac:spMkLst>
            <pc:docMk/>
            <pc:sldMk cId="1063277532" sldId="400"/>
            <ac:spMk id="13" creationId="{CE3CD344-E1BE-F555-D54A-B78E7C254500}"/>
          </ac:spMkLst>
        </pc:spChg>
        <pc:spChg chg="mod">
          <ac:chgData name="Tsemach Mizrachi" userId="85fcc19c-b38c-410f-93a9-519990a4c1f0" providerId="ADAL" clId="{DB6A5D41-9F77-4945-A664-8C83B6A8898B}" dt="2023-01-27T11:54:26.340" v="4351"/>
          <ac:spMkLst>
            <pc:docMk/>
            <pc:sldMk cId="1063277532" sldId="400"/>
            <ac:spMk id="14" creationId="{C971E3ED-1C35-E845-431C-168DBF9273C4}"/>
          </ac:spMkLst>
        </pc:spChg>
        <pc:spChg chg="add mod">
          <ac:chgData name="Tsemach Mizrachi" userId="85fcc19c-b38c-410f-93a9-519990a4c1f0" providerId="ADAL" clId="{DB6A5D41-9F77-4945-A664-8C83B6A8898B}" dt="2023-01-27T17:09:56.339" v="4886" actId="20578"/>
          <ac:spMkLst>
            <pc:docMk/>
            <pc:sldMk cId="1063277532" sldId="400"/>
            <ac:spMk id="16" creationId="{3DB44B99-86F9-43CE-A9BD-CB834AB08E40}"/>
          </ac:spMkLst>
        </pc:spChg>
        <pc:spChg chg="add mod">
          <ac:chgData name="Tsemach Mizrachi" userId="85fcc19c-b38c-410f-93a9-519990a4c1f0" providerId="ADAL" clId="{DB6A5D41-9F77-4945-A664-8C83B6A8898B}" dt="2023-01-27T11:59:12.480" v="4471" actId="692"/>
          <ac:spMkLst>
            <pc:docMk/>
            <pc:sldMk cId="1063277532" sldId="400"/>
            <ac:spMk id="17" creationId="{9487A964-0E7D-EA8F-F4A0-62656495B524}"/>
          </ac:spMkLst>
        </pc:spChg>
        <pc:spChg chg="mod">
          <ac:chgData name="Tsemach Mizrachi" userId="85fcc19c-b38c-410f-93a9-519990a4c1f0" providerId="ADAL" clId="{DB6A5D41-9F77-4945-A664-8C83B6A8898B}" dt="2023-01-27T12:15:27.120" v="4847" actId="1035"/>
          <ac:spMkLst>
            <pc:docMk/>
            <pc:sldMk cId="1063277532" sldId="400"/>
            <ac:spMk id="18" creationId="{DDE50B36-6FC2-EC50-4923-25922C006DB3}"/>
          </ac:spMkLst>
        </pc:spChg>
        <pc:spChg chg="mod">
          <ac:chgData name="Tsemach Mizrachi" userId="85fcc19c-b38c-410f-93a9-519990a4c1f0" providerId="ADAL" clId="{DB6A5D41-9F77-4945-A664-8C83B6A8898B}" dt="2023-01-27T11:54:49.962" v="4354" actId="164"/>
          <ac:spMkLst>
            <pc:docMk/>
            <pc:sldMk cId="1063277532" sldId="400"/>
            <ac:spMk id="19" creationId="{300C17BA-7466-3C67-7D8D-DA947C8FF3C1}"/>
          </ac:spMkLst>
        </pc:spChg>
        <pc:spChg chg="mod">
          <ac:chgData name="Tsemach Mizrachi" userId="85fcc19c-b38c-410f-93a9-519990a4c1f0" providerId="ADAL" clId="{DB6A5D41-9F77-4945-A664-8C83B6A8898B}" dt="2023-01-27T12:15:32.751" v="4852" actId="1035"/>
          <ac:spMkLst>
            <pc:docMk/>
            <pc:sldMk cId="1063277532" sldId="400"/>
            <ac:spMk id="20" creationId="{A4F4EEC4-8E31-B596-F55D-5227A283C8A8}"/>
          </ac:spMkLst>
        </pc:spChg>
        <pc:spChg chg="add mod">
          <ac:chgData name="Tsemach Mizrachi" userId="85fcc19c-b38c-410f-93a9-519990a4c1f0" providerId="ADAL" clId="{DB6A5D41-9F77-4945-A664-8C83B6A8898B}" dt="2023-01-27T12:15:51.342" v="4867" actId="1076"/>
          <ac:spMkLst>
            <pc:docMk/>
            <pc:sldMk cId="1063277532" sldId="400"/>
            <ac:spMk id="28" creationId="{E954A6F2-A26C-CBC0-0E64-1AD07AD6CD62}"/>
          </ac:spMkLst>
        </pc:spChg>
        <pc:spChg chg="add del mod">
          <ac:chgData name="Tsemach Mizrachi" userId="85fcc19c-b38c-410f-93a9-519990a4c1f0" providerId="ADAL" clId="{DB6A5D41-9F77-4945-A664-8C83B6A8898B}" dt="2023-01-27T12:03:43.600" v="4587" actId="478"/>
          <ac:spMkLst>
            <pc:docMk/>
            <pc:sldMk cId="1063277532" sldId="400"/>
            <ac:spMk id="29" creationId="{501813F7-8668-123B-AF81-494C7970A42C}"/>
          </ac:spMkLst>
        </pc:spChg>
        <pc:spChg chg="add mod">
          <ac:chgData name="Tsemach Mizrachi" userId="85fcc19c-b38c-410f-93a9-519990a4c1f0" providerId="ADAL" clId="{DB6A5D41-9F77-4945-A664-8C83B6A8898B}" dt="2023-01-27T12:14:43.474" v="4834" actId="1038"/>
          <ac:spMkLst>
            <pc:docMk/>
            <pc:sldMk cId="1063277532" sldId="400"/>
            <ac:spMk id="30" creationId="{47F6F1EB-B054-BD0D-EFBD-DCADAEA2E6BC}"/>
          </ac:spMkLst>
        </pc:spChg>
        <pc:spChg chg="add mod">
          <ac:chgData name="Tsemach Mizrachi" userId="85fcc19c-b38c-410f-93a9-519990a4c1f0" providerId="ADAL" clId="{DB6A5D41-9F77-4945-A664-8C83B6A8898B}" dt="2023-01-27T12:14:28.749" v="4826" actId="1076"/>
          <ac:spMkLst>
            <pc:docMk/>
            <pc:sldMk cId="1063277532" sldId="400"/>
            <ac:spMk id="31" creationId="{1A2EEAF8-3D56-DFBF-3F97-BB6584B63E4D}"/>
          </ac:spMkLst>
        </pc:spChg>
        <pc:spChg chg="mod">
          <ac:chgData name="Tsemach Mizrachi" userId="85fcc19c-b38c-410f-93a9-519990a4c1f0" providerId="ADAL" clId="{DB6A5D41-9F77-4945-A664-8C83B6A8898B}" dt="2023-01-27T11:55:12.953" v="4366" actId="1076"/>
          <ac:spMkLst>
            <pc:docMk/>
            <pc:sldMk cId="1063277532" sldId="400"/>
            <ac:spMk id="84" creationId="{6420571C-C5A4-4B27-921E-2385F7EDAD81}"/>
          </ac:spMkLst>
        </pc:spChg>
        <pc:spChg chg="mod">
          <ac:chgData name="Tsemach Mizrachi" userId="85fcc19c-b38c-410f-93a9-519990a4c1f0" providerId="ADAL" clId="{DB6A5D41-9F77-4945-A664-8C83B6A8898B}" dt="2023-01-27T12:13:52.274" v="4753" actId="1035"/>
          <ac:spMkLst>
            <pc:docMk/>
            <pc:sldMk cId="1063277532" sldId="400"/>
            <ac:spMk id="88" creationId="{26EE9F54-1ED0-4ECB-8016-BF5D3E2B245C}"/>
          </ac:spMkLst>
        </pc:spChg>
        <pc:grpChg chg="add mod">
          <ac:chgData name="Tsemach Mizrachi" userId="85fcc19c-b38c-410f-93a9-519990a4c1f0" providerId="ADAL" clId="{DB6A5D41-9F77-4945-A664-8C83B6A8898B}" dt="2023-01-27T11:55:37.287" v="4369" actId="1076"/>
          <ac:grpSpMkLst>
            <pc:docMk/>
            <pc:sldMk cId="1063277532" sldId="400"/>
            <ac:grpSpMk id="3" creationId="{54F413ED-D5CE-120A-6428-0FA8B42FC2BA}"/>
          </ac:grpSpMkLst>
        </pc:grpChg>
        <pc:grpChg chg="mod">
          <ac:chgData name="Tsemach Mizrachi" userId="85fcc19c-b38c-410f-93a9-519990a4c1f0" providerId="ADAL" clId="{DB6A5D41-9F77-4945-A664-8C83B6A8898B}" dt="2023-01-27T11:54:26.340" v="4351"/>
          <ac:grpSpMkLst>
            <pc:docMk/>
            <pc:sldMk cId="1063277532" sldId="400"/>
            <ac:grpSpMk id="9" creationId="{0B73ACEA-FA02-26D6-6123-DE5C5A7C1E16}"/>
          </ac:grpSpMkLst>
        </pc:grpChg>
        <pc:grpChg chg="add mod">
          <ac:chgData name="Tsemach Mizrachi" userId="85fcc19c-b38c-410f-93a9-519990a4c1f0" providerId="ADAL" clId="{DB6A5D41-9F77-4945-A664-8C83B6A8898B}" dt="2023-01-27T12:14:04.223" v="4800" actId="1035"/>
          <ac:grpSpMkLst>
            <pc:docMk/>
            <pc:sldMk cId="1063277532" sldId="400"/>
            <ac:grpSpMk id="15" creationId="{1ED6ECC7-7296-AD10-1A68-CC7553740B81}"/>
          </ac:grpSpMkLst>
        </pc:grpChg>
        <pc:grpChg chg="add mod">
          <ac:chgData name="Tsemach Mizrachi" userId="85fcc19c-b38c-410f-93a9-519990a4c1f0" providerId="ADAL" clId="{DB6A5D41-9F77-4945-A664-8C83B6A8898B}" dt="2023-01-27T12:15:54.165" v="4868" actId="1076"/>
          <ac:grpSpMkLst>
            <pc:docMk/>
            <pc:sldMk cId="1063277532" sldId="400"/>
            <ac:grpSpMk id="25" creationId="{2368069F-7E52-3D34-2A60-3FE387EFBF81}"/>
          </ac:grpSpMkLst>
        </pc:grpChg>
        <pc:picChg chg="mod">
          <ac:chgData name="Tsemach Mizrachi" userId="85fcc19c-b38c-410f-93a9-519990a4c1f0" providerId="ADAL" clId="{DB6A5D41-9F77-4945-A664-8C83B6A8898B}" dt="2023-01-27T11:54:26.340" v="4351"/>
          <ac:picMkLst>
            <pc:docMk/>
            <pc:sldMk cId="1063277532" sldId="400"/>
            <ac:picMk id="8" creationId="{9663AF57-849B-0DC1-C496-BA3B9C252466}"/>
          </ac:picMkLst>
        </pc:picChg>
        <pc:cxnChg chg="mod">
          <ac:chgData name="Tsemach Mizrachi" userId="85fcc19c-b38c-410f-93a9-519990a4c1f0" providerId="ADAL" clId="{DB6A5D41-9F77-4945-A664-8C83B6A8898B}" dt="2023-01-27T11:54:49.962" v="4354" actId="164"/>
          <ac:cxnSpMkLst>
            <pc:docMk/>
            <pc:sldMk cId="1063277532" sldId="400"/>
            <ac:cxnSpMk id="11" creationId="{AC547573-1416-13F6-CE3D-3C6BD6A2E2A5}"/>
          </ac:cxnSpMkLst>
        </pc:cxnChg>
        <pc:cxnChg chg="mod">
          <ac:chgData name="Tsemach Mizrachi" userId="85fcc19c-b38c-410f-93a9-519990a4c1f0" providerId="ADAL" clId="{DB6A5D41-9F77-4945-A664-8C83B6A8898B}" dt="2023-01-27T12:15:32.751" v="4852" actId="1035"/>
          <ac:cxnSpMkLst>
            <pc:docMk/>
            <pc:sldMk cId="1063277532" sldId="400"/>
            <ac:cxnSpMk id="21" creationId="{C49B1ADC-0601-0B54-EFF5-54555EFE6A30}"/>
          </ac:cxnSpMkLst>
        </pc:cxnChg>
        <pc:cxnChg chg="mod">
          <ac:chgData name="Tsemach Mizrachi" userId="85fcc19c-b38c-410f-93a9-519990a4c1f0" providerId="ADAL" clId="{DB6A5D41-9F77-4945-A664-8C83B6A8898B}" dt="2023-01-27T12:15:32.751" v="4852" actId="1035"/>
          <ac:cxnSpMkLst>
            <pc:docMk/>
            <pc:sldMk cId="1063277532" sldId="400"/>
            <ac:cxnSpMk id="23" creationId="{C6B22139-C6FC-CE21-0047-4B88807B7FFB}"/>
          </ac:cxnSpMkLst>
        </pc:cxnChg>
        <pc:cxnChg chg="add mod">
          <ac:chgData name="Tsemach Mizrachi" userId="85fcc19c-b38c-410f-93a9-519990a4c1f0" providerId="ADAL" clId="{DB6A5D41-9F77-4945-A664-8C83B6A8898B}" dt="2023-01-27T11:59:05.672" v="4470" actId="14100"/>
          <ac:cxnSpMkLst>
            <pc:docMk/>
            <pc:sldMk cId="1063277532" sldId="400"/>
            <ac:cxnSpMk id="24" creationId="{3919936E-E3B7-E361-1473-767D9094EA36}"/>
          </ac:cxnSpMkLst>
        </pc:cxnChg>
      </pc:sldChg>
      <pc:sldChg chg="add">
        <pc:chgData name="Tsemach Mizrachi" userId="85fcc19c-b38c-410f-93a9-519990a4c1f0" providerId="ADAL" clId="{DB6A5D41-9F77-4945-A664-8C83B6A8898B}" dt="2023-01-27T17:10:24.962" v="4887"/>
        <pc:sldMkLst>
          <pc:docMk/>
          <pc:sldMk cId="2762553472" sldId="401"/>
        </pc:sldMkLst>
      </pc:sldChg>
      <pc:sldChg chg="addSp delSp modSp add mod modAnim">
        <pc:chgData name="Tsemach Mizrachi" userId="85fcc19c-b38c-410f-93a9-519990a4c1f0" providerId="ADAL" clId="{DB6A5D41-9F77-4945-A664-8C83B6A8898B}" dt="2023-01-29T06:08:03.234" v="5892"/>
        <pc:sldMkLst>
          <pc:docMk/>
          <pc:sldMk cId="2703840674" sldId="402"/>
        </pc:sldMkLst>
        <pc:spChg chg="mod">
          <ac:chgData name="Tsemach Mizrachi" userId="85fcc19c-b38c-410f-93a9-519990a4c1f0" providerId="ADAL" clId="{DB6A5D41-9F77-4945-A664-8C83B6A8898B}" dt="2023-01-29T05:52:59.525" v="5450" actId="20577"/>
          <ac:spMkLst>
            <pc:docMk/>
            <pc:sldMk cId="2703840674" sldId="402"/>
            <ac:spMk id="2" creationId="{040AC9AD-40B0-4D8F-B7E3-CC69AD5DF57F}"/>
          </ac:spMkLst>
        </pc:spChg>
        <pc:spChg chg="add mod">
          <ac:chgData name="Tsemach Mizrachi" userId="85fcc19c-b38c-410f-93a9-519990a4c1f0" providerId="ADAL" clId="{DB6A5D41-9F77-4945-A664-8C83B6A8898B}" dt="2023-01-29T06:07:20.619" v="5854" actId="1076"/>
          <ac:spMkLst>
            <pc:docMk/>
            <pc:sldMk cId="2703840674" sldId="402"/>
            <ac:spMk id="10" creationId="{79E6FE88-E931-87C8-FC6C-0FE8B89081ED}"/>
          </ac:spMkLst>
        </pc:spChg>
        <pc:spChg chg="mod">
          <ac:chgData name="Tsemach Mizrachi" userId="85fcc19c-b38c-410f-93a9-519990a4c1f0" providerId="ADAL" clId="{DB6A5D41-9F77-4945-A664-8C83B6A8898B}" dt="2023-01-29T05:53:45.764" v="5487" actId="207"/>
          <ac:spMkLst>
            <pc:docMk/>
            <pc:sldMk cId="2703840674" sldId="402"/>
            <ac:spMk id="12" creationId="{6AF99C99-0BD3-5888-44F7-192790ABBE01}"/>
          </ac:spMkLst>
        </pc:spChg>
        <pc:spChg chg="del">
          <ac:chgData name="Tsemach Mizrachi" userId="85fcc19c-b38c-410f-93a9-519990a4c1f0" providerId="ADAL" clId="{DB6A5D41-9F77-4945-A664-8C83B6A8898B}" dt="2023-01-29T05:53:53.923" v="5488" actId="478"/>
          <ac:spMkLst>
            <pc:docMk/>
            <pc:sldMk cId="2703840674" sldId="402"/>
            <ac:spMk id="13" creationId="{B5DA2F5D-5ADA-2E53-60E2-C2D30930ABC4}"/>
          </ac:spMkLst>
        </pc:spChg>
        <pc:spChg chg="add mod">
          <ac:chgData name="Tsemach Mizrachi" userId="85fcc19c-b38c-410f-93a9-519990a4c1f0" providerId="ADAL" clId="{DB6A5D41-9F77-4945-A664-8C83B6A8898B}" dt="2023-01-29T06:07:28.596" v="5866" actId="1035"/>
          <ac:spMkLst>
            <pc:docMk/>
            <pc:sldMk cId="2703840674" sldId="402"/>
            <ac:spMk id="16" creationId="{548C96E4-8E31-A393-C7AF-A03C173B12E5}"/>
          </ac:spMkLst>
        </pc:spChg>
        <pc:spChg chg="add mod">
          <ac:chgData name="Tsemach Mizrachi" userId="85fcc19c-b38c-410f-93a9-519990a4c1f0" providerId="ADAL" clId="{DB6A5D41-9F77-4945-A664-8C83B6A8898B}" dt="2023-01-29T06:06:17.435" v="5846" actId="14100"/>
          <ac:spMkLst>
            <pc:docMk/>
            <pc:sldMk cId="2703840674" sldId="402"/>
            <ac:spMk id="17" creationId="{C00A99E6-2A97-918E-07EF-4E5F25B6D8D7}"/>
          </ac:spMkLst>
        </pc:spChg>
        <pc:spChg chg="add mod">
          <ac:chgData name="Tsemach Mizrachi" userId="85fcc19c-b38c-410f-93a9-519990a4c1f0" providerId="ADAL" clId="{DB6A5D41-9F77-4945-A664-8C83B6A8898B}" dt="2023-01-29T06:07:44.219" v="5889" actId="1035"/>
          <ac:spMkLst>
            <pc:docMk/>
            <pc:sldMk cId="2703840674" sldId="402"/>
            <ac:spMk id="18" creationId="{48051830-2723-D2EC-0AC0-62565B0FE62B}"/>
          </ac:spMkLst>
        </pc:spChg>
        <pc:spChg chg="add mod">
          <ac:chgData name="Tsemach Mizrachi" userId="85fcc19c-b38c-410f-93a9-519990a4c1f0" providerId="ADAL" clId="{DB6A5D41-9F77-4945-A664-8C83B6A8898B}" dt="2023-01-29T06:01:51.381" v="5700" actId="207"/>
          <ac:spMkLst>
            <pc:docMk/>
            <pc:sldMk cId="2703840674" sldId="402"/>
            <ac:spMk id="19" creationId="{4EE0C15F-46D4-1C00-E34D-817D4CFF7CAC}"/>
          </ac:spMkLst>
        </pc:spChg>
        <pc:spChg chg="mod">
          <ac:chgData name="Tsemach Mizrachi" userId="85fcc19c-b38c-410f-93a9-519990a4c1f0" providerId="ADAL" clId="{DB6A5D41-9F77-4945-A664-8C83B6A8898B}" dt="2023-01-29T06:07:11.475" v="5851" actId="1076"/>
          <ac:spMkLst>
            <pc:docMk/>
            <pc:sldMk cId="2703840674" sldId="402"/>
            <ac:spMk id="20" creationId="{AD9C6F92-DE19-3BB6-40E3-A2490403FF55}"/>
          </ac:spMkLst>
        </pc:spChg>
        <pc:grpChg chg="del">
          <ac:chgData name="Tsemach Mizrachi" userId="85fcc19c-b38c-410f-93a9-519990a4c1f0" providerId="ADAL" clId="{DB6A5D41-9F77-4945-A664-8C83B6A8898B}" dt="2023-01-29T05:53:01.846" v="5451" actId="478"/>
          <ac:grpSpMkLst>
            <pc:docMk/>
            <pc:sldMk cId="2703840674" sldId="402"/>
            <ac:grpSpMk id="11" creationId="{4844148E-C161-1F84-BF25-9A79026EB2AA}"/>
          </ac:grpSpMkLst>
        </pc:grpChg>
        <pc:cxnChg chg="add mod">
          <ac:chgData name="Tsemach Mizrachi" userId="85fcc19c-b38c-410f-93a9-519990a4c1f0" providerId="ADAL" clId="{DB6A5D41-9F77-4945-A664-8C83B6A8898B}" dt="2023-01-29T05:59:00.216" v="5601" actId="692"/>
          <ac:cxnSpMkLst>
            <pc:docMk/>
            <pc:sldMk cId="2703840674" sldId="402"/>
            <ac:cxnSpMk id="15" creationId="{E131F37F-BD9B-9BAB-9BD7-3D12D0FF8534}"/>
          </ac:cxnSpMkLst>
        </pc:cxnChg>
        <pc:cxnChg chg="add mod">
          <ac:chgData name="Tsemach Mizrachi" userId="85fcc19c-b38c-410f-93a9-519990a4c1f0" providerId="ADAL" clId="{DB6A5D41-9F77-4945-A664-8C83B6A8898B}" dt="2023-01-29T06:07:49.374" v="5890" actId="108"/>
          <ac:cxnSpMkLst>
            <pc:docMk/>
            <pc:sldMk cId="2703840674" sldId="402"/>
            <ac:cxnSpMk id="21" creationId="{ECE69FF1-7401-C912-5C0F-4A4366CC57EE}"/>
          </ac:cxnSpMkLst>
        </pc:cxnChg>
      </pc:sldChg>
      <pc:sldChg chg="new del">
        <pc:chgData name="Tsemach Mizrachi" userId="85fcc19c-b38c-410f-93a9-519990a4c1f0" providerId="ADAL" clId="{DB6A5D41-9F77-4945-A664-8C83B6A8898B}" dt="2023-01-27T17:11:01.527" v="4901" actId="680"/>
        <pc:sldMkLst>
          <pc:docMk/>
          <pc:sldMk cId="4048374869" sldId="402"/>
        </pc:sldMkLst>
      </pc:sldChg>
      <pc:sldChg chg="addSp delSp modSp add mod ord">
        <pc:chgData name="Tsemach Mizrachi" userId="85fcc19c-b38c-410f-93a9-519990a4c1f0" providerId="ADAL" clId="{DB6A5D41-9F77-4945-A664-8C83B6A8898B}" dt="2023-02-03T20:12:00.149" v="9400" actId="164"/>
        <pc:sldMkLst>
          <pc:docMk/>
          <pc:sldMk cId="738305664" sldId="403"/>
        </pc:sldMkLst>
        <pc:spChg chg="mod">
          <ac:chgData name="Tsemach Mizrachi" userId="85fcc19c-b38c-410f-93a9-519990a4c1f0" providerId="ADAL" clId="{DB6A5D41-9F77-4945-A664-8C83B6A8898B}" dt="2023-02-03T19:35:49.205" v="8675" actId="20577"/>
          <ac:spMkLst>
            <pc:docMk/>
            <pc:sldMk cId="738305664" sldId="403"/>
            <ac:spMk id="2" creationId="{040AC9AD-40B0-4D8F-B7E3-CC69AD5DF57F}"/>
          </ac:spMkLst>
        </pc:spChg>
        <pc:spChg chg="mod">
          <ac:chgData name="Tsemach Mizrachi" userId="85fcc19c-b38c-410f-93a9-519990a4c1f0" providerId="ADAL" clId="{DB6A5D41-9F77-4945-A664-8C83B6A8898B}" dt="2023-02-03T20:00:58.338" v="9273"/>
          <ac:spMkLst>
            <pc:docMk/>
            <pc:sldMk cId="738305664" sldId="403"/>
            <ac:spMk id="7" creationId="{5D6D7F3D-3FA1-4E90-B5F3-A1F1B5E37FB4}"/>
          </ac:spMkLst>
        </pc:spChg>
        <pc:spChg chg="add del mod">
          <ac:chgData name="Tsemach Mizrachi" userId="85fcc19c-b38c-410f-93a9-519990a4c1f0" providerId="ADAL" clId="{DB6A5D41-9F77-4945-A664-8C83B6A8898B}" dt="2023-02-03T19:48:58.085" v="8860" actId="478"/>
          <ac:spMkLst>
            <pc:docMk/>
            <pc:sldMk cId="738305664" sldId="403"/>
            <ac:spMk id="10" creationId="{B47186BB-E7F5-9E4A-3398-4695461CBBFC}"/>
          </ac:spMkLst>
        </pc:spChg>
        <pc:spChg chg="mod">
          <ac:chgData name="Tsemach Mizrachi" userId="85fcc19c-b38c-410f-93a9-519990a4c1f0" providerId="ADAL" clId="{DB6A5D41-9F77-4945-A664-8C83B6A8898B}" dt="2023-02-03T20:06:57.549" v="9337" actId="948"/>
          <ac:spMkLst>
            <pc:docMk/>
            <pc:sldMk cId="738305664" sldId="403"/>
            <ac:spMk id="12" creationId="{6AF99C99-0BD3-5888-44F7-192790ABBE01}"/>
          </ac:spMkLst>
        </pc:spChg>
        <pc:spChg chg="mod">
          <ac:chgData name="Tsemach Mizrachi" userId="85fcc19c-b38c-410f-93a9-519990a4c1f0" providerId="ADAL" clId="{DB6A5D41-9F77-4945-A664-8C83B6A8898B}" dt="2023-02-03T19:44:47.220" v="8826" actId="14100"/>
          <ac:spMkLst>
            <pc:docMk/>
            <pc:sldMk cId="738305664" sldId="403"/>
            <ac:spMk id="13" creationId="{B5DA2F5D-5ADA-2E53-60E2-C2D30930ABC4}"/>
          </ac:spMkLst>
        </pc:spChg>
        <pc:spChg chg="add mod">
          <ac:chgData name="Tsemach Mizrachi" userId="85fcc19c-b38c-410f-93a9-519990a4c1f0" providerId="ADAL" clId="{DB6A5D41-9F77-4945-A664-8C83B6A8898B}" dt="2023-02-03T19:48:54.290" v="8859" actId="20577"/>
          <ac:spMkLst>
            <pc:docMk/>
            <pc:sldMk cId="738305664" sldId="403"/>
            <ac:spMk id="14" creationId="{740E2529-24E6-F839-F2CD-ED3C74734CF5}"/>
          </ac:spMkLst>
        </pc:spChg>
        <pc:spChg chg="add mod">
          <ac:chgData name="Tsemach Mizrachi" userId="85fcc19c-b38c-410f-93a9-519990a4c1f0" providerId="ADAL" clId="{DB6A5D41-9F77-4945-A664-8C83B6A8898B}" dt="2023-02-03T20:12:00.149" v="9400" actId="164"/>
          <ac:spMkLst>
            <pc:docMk/>
            <pc:sldMk cId="738305664" sldId="403"/>
            <ac:spMk id="15" creationId="{C04C5141-9881-0422-FC1C-FA2C39F7A1DF}"/>
          </ac:spMkLst>
        </pc:spChg>
        <pc:spChg chg="add del mod">
          <ac:chgData name="Tsemach Mizrachi" userId="85fcc19c-b38c-410f-93a9-519990a4c1f0" providerId="ADAL" clId="{DB6A5D41-9F77-4945-A664-8C83B6A8898B}" dt="2023-02-03T19:57:49.012" v="9234"/>
          <ac:spMkLst>
            <pc:docMk/>
            <pc:sldMk cId="738305664" sldId="403"/>
            <ac:spMk id="16" creationId="{51CC79E4-CAA4-888C-D985-3DC28FE14E96}"/>
          </ac:spMkLst>
        </pc:spChg>
        <pc:spChg chg="add del mod">
          <ac:chgData name="Tsemach Mizrachi" userId="85fcc19c-b38c-410f-93a9-519990a4c1f0" providerId="ADAL" clId="{DB6A5D41-9F77-4945-A664-8C83B6A8898B}" dt="2023-02-03T19:58:42.792" v="9254"/>
          <ac:spMkLst>
            <pc:docMk/>
            <pc:sldMk cId="738305664" sldId="403"/>
            <ac:spMk id="17" creationId="{D9DB5E0E-57D6-DD21-9260-9FF0CC19B755}"/>
          </ac:spMkLst>
        </pc:spChg>
        <pc:spChg chg="add mod">
          <ac:chgData name="Tsemach Mizrachi" userId="85fcc19c-b38c-410f-93a9-519990a4c1f0" providerId="ADAL" clId="{DB6A5D41-9F77-4945-A664-8C83B6A8898B}" dt="2023-02-03T20:12:00.149" v="9400" actId="164"/>
          <ac:spMkLst>
            <pc:docMk/>
            <pc:sldMk cId="738305664" sldId="403"/>
            <ac:spMk id="18" creationId="{17CB6754-8A40-1F86-5D86-CE6756307D13}"/>
          </ac:spMkLst>
        </pc:spChg>
        <pc:spChg chg="add del">
          <ac:chgData name="Tsemach Mizrachi" userId="85fcc19c-b38c-410f-93a9-519990a4c1f0" providerId="ADAL" clId="{DB6A5D41-9F77-4945-A664-8C83B6A8898B}" dt="2023-02-03T19:59:15.485" v="9259"/>
          <ac:spMkLst>
            <pc:docMk/>
            <pc:sldMk cId="738305664" sldId="403"/>
            <ac:spMk id="19" creationId="{96E11C90-3AD3-3E91-54D4-BAA231217A15}"/>
          </ac:spMkLst>
        </pc:spChg>
        <pc:spChg chg="del mod">
          <ac:chgData name="Tsemach Mizrachi" userId="85fcc19c-b38c-410f-93a9-519990a4c1f0" providerId="ADAL" clId="{DB6A5D41-9F77-4945-A664-8C83B6A8898B}" dt="2023-02-03T19:56:44.948" v="9222" actId="478"/>
          <ac:spMkLst>
            <pc:docMk/>
            <pc:sldMk cId="738305664" sldId="403"/>
            <ac:spMk id="20" creationId="{AD9C6F92-DE19-3BB6-40E3-A2490403FF55}"/>
          </ac:spMkLst>
        </pc:spChg>
        <pc:spChg chg="add mod">
          <ac:chgData name="Tsemach Mizrachi" userId="85fcc19c-b38c-410f-93a9-519990a4c1f0" providerId="ADAL" clId="{DB6A5D41-9F77-4945-A664-8C83B6A8898B}" dt="2023-02-03T20:11:54.866" v="9399" actId="164"/>
          <ac:spMkLst>
            <pc:docMk/>
            <pc:sldMk cId="738305664" sldId="403"/>
            <ac:spMk id="21" creationId="{C7D5A31B-DA07-E01D-7861-AECCB99D3940}"/>
          </ac:spMkLst>
        </pc:spChg>
        <pc:spChg chg="add mod">
          <ac:chgData name="Tsemach Mizrachi" userId="85fcc19c-b38c-410f-93a9-519990a4c1f0" providerId="ADAL" clId="{DB6A5D41-9F77-4945-A664-8C83B6A8898B}" dt="2023-02-03T20:11:54.866" v="9399" actId="164"/>
          <ac:spMkLst>
            <pc:docMk/>
            <pc:sldMk cId="738305664" sldId="403"/>
            <ac:spMk id="22" creationId="{EFEE56C0-C835-4B8A-DB69-88E219EFDEA0}"/>
          </ac:spMkLst>
        </pc:spChg>
        <pc:grpChg chg="del">
          <ac:chgData name="Tsemach Mizrachi" userId="85fcc19c-b38c-410f-93a9-519990a4c1f0" providerId="ADAL" clId="{DB6A5D41-9F77-4945-A664-8C83B6A8898B}" dt="2023-02-03T19:35:56.989" v="8676" actId="478"/>
          <ac:grpSpMkLst>
            <pc:docMk/>
            <pc:sldMk cId="738305664" sldId="403"/>
            <ac:grpSpMk id="11" creationId="{4844148E-C161-1F84-BF25-9A79026EB2AA}"/>
          </ac:grpSpMkLst>
        </pc:grpChg>
        <pc:grpChg chg="add mod">
          <ac:chgData name="Tsemach Mizrachi" userId="85fcc19c-b38c-410f-93a9-519990a4c1f0" providerId="ADAL" clId="{DB6A5D41-9F77-4945-A664-8C83B6A8898B}" dt="2023-02-03T20:11:54.866" v="9399" actId="164"/>
          <ac:grpSpMkLst>
            <pc:docMk/>
            <pc:sldMk cId="738305664" sldId="403"/>
            <ac:grpSpMk id="23" creationId="{9445904D-6F54-D961-EB10-D138DB256057}"/>
          </ac:grpSpMkLst>
        </pc:grpChg>
        <pc:grpChg chg="add mod">
          <ac:chgData name="Tsemach Mizrachi" userId="85fcc19c-b38c-410f-93a9-519990a4c1f0" providerId="ADAL" clId="{DB6A5D41-9F77-4945-A664-8C83B6A8898B}" dt="2023-02-03T20:12:00.149" v="9400" actId="164"/>
          <ac:grpSpMkLst>
            <pc:docMk/>
            <pc:sldMk cId="738305664" sldId="403"/>
            <ac:grpSpMk id="24" creationId="{913484CD-5F15-5A5A-F2EB-B29676AB9CE9}"/>
          </ac:grpSpMkLst>
        </pc:grpChg>
      </pc:sldChg>
      <pc:sldChg chg="addSp delSp modSp add mod delAnim modAnim">
        <pc:chgData name="Tsemach Mizrachi" userId="85fcc19c-b38c-410f-93a9-519990a4c1f0" providerId="ADAL" clId="{DB6A5D41-9F77-4945-A664-8C83B6A8898B}" dt="2023-01-29T06:08:48.691" v="5902" actId="1076"/>
        <pc:sldMkLst>
          <pc:docMk/>
          <pc:sldMk cId="3273882690" sldId="404"/>
        </pc:sldMkLst>
        <pc:spChg chg="mod">
          <ac:chgData name="Tsemach Mizrachi" userId="85fcc19c-b38c-410f-93a9-519990a4c1f0" providerId="ADAL" clId="{DB6A5D41-9F77-4945-A664-8C83B6A8898B}" dt="2023-01-29T06:02:16.422" v="5704" actId="20577"/>
          <ac:spMkLst>
            <pc:docMk/>
            <pc:sldMk cId="3273882690" sldId="404"/>
            <ac:spMk id="2" creationId="{040AC9AD-40B0-4D8F-B7E3-CC69AD5DF57F}"/>
          </ac:spMkLst>
        </pc:spChg>
        <pc:spChg chg="add del mod">
          <ac:chgData name="Tsemach Mizrachi" userId="85fcc19c-b38c-410f-93a9-519990a4c1f0" providerId="ADAL" clId="{DB6A5D41-9F77-4945-A664-8C83B6A8898B}" dt="2023-01-29T06:03:45.388" v="5761" actId="478"/>
          <ac:spMkLst>
            <pc:docMk/>
            <pc:sldMk cId="3273882690" sldId="404"/>
            <ac:spMk id="3" creationId="{0D594178-12AC-A6FD-8E85-5C2171D57244}"/>
          </ac:spMkLst>
        </pc:spChg>
        <pc:spChg chg="add mod">
          <ac:chgData name="Tsemach Mizrachi" userId="85fcc19c-b38c-410f-93a9-519990a4c1f0" providerId="ADAL" clId="{DB6A5D41-9F77-4945-A664-8C83B6A8898B}" dt="2023-01-29T06:08:33.498" v="5901" actId="1037"/>
          <ac:spMkLst>
            <pc:docMk/>
            <pc:sldMk cId="3273882690" sldId="404"/>
            <ac:spMk id="4" creationId="{3BEB2203-83E8-CC17-2866-7F24476A6B30}"/>
          </ac:spMkLst>
        </pc:spChg>
        <pc:spChg chg="add mod">
          <ac:chgData name="Tsemach Mizrachi" userId="85fcc19c-b38c-410f-93a9-519990a4c1f0" providerId="ADAL" clId="{DB6A5D41-9F77-4945-A664-8C83B6A8898B}" dt="2023-01-29T06:05:40.261" v="5841" actId="1076"/>
          <ac:spMkLst>
            <pc:docMk/>
            <pc:sldMk cId="3273882690" sldId="404"/>
            <ac:spMk id="5" creationId="{5C21C4B8-1D94-0714-2666-48B0B020476D}"/>
          </ac:spMkLst>
        </pc:spChg>
        <pc:spChg chg="mod">
          <ac:chgData name="Tsemach Mizrachi" userId="85fcc19c-b38c-410f-93a9-519990a4c1f0" providerId="ADAL" clId="{DB6A5D41-9F77-4945-A664-8C83B6A8898B}" dt="2023-01-29T06:02:48.773" v="5745" actId="20577"/>
          <ac:spMkLst>
            <pc:docMk/>
            <pc:sldMk cId="3273882690" sldId="404"/>
            <ac:spMk id="12" creationId="{6AF99C99-0BD3-5888-44F7-192790ABBE01}"/>
          </ac:spMkLst>
        </pc:spChg>
        <pc:spChg chg="mod">
          <ac:chgData name="Tsemach Mizrachi" userId="85fcc19c-b38c-410f-93a9-519990a4c1f0" providerId="ADAL" clId="{DB6A5D41-9F77-4945-A664-8C83B6A8898B}" dt="2023-01-29T06:03:58.627" v="5764" actId="14100"/>
          <ac:spMkLst>
            <pc:docMk/>
            <pc:sldMk cId="3273882690" sldId="404"/>
            <ac:spMk id="16" creationId="{548C96E4-8E31-A393-C7AF-A03C173B12E5}"/>
          </ac:spMkLst>
        </pc:spChg>
        <pc:spChg chg="mod">
          <ac:chgData name="Tsemach Mizrachi" userId="85fcc19c-b38c-410f-93a9-519990a4c1f0" providerId="ADAL" clId="{DB6A5D41-9F77-4945-A664-8C83B6A8898B}" dt="2023-01-29T06:03:55.284" v="5763" actId="14100"/>
          <ac:spMkLst>
            <pc:docMk/>
            <pc:sldMk cId="3273882690" sldId="404"/>
            <ac:spMk id="17" creationId="{C00A99E6-2A97-918E-07EF-4E5F25B6D8D7}"/>
          </ac:spMkLst>
        </pc:spChg>
        <pc:spChg chg="mod">
          <ac:chgData name="Tsemach Mizrachi" userId="85fcc19c-b38c-410f-93a9-519990a4c1f0" providerId="ADAL" clId="{DB6A5D41-9F77-4945-A664-8C83B6A8898B}" dt="2023-01-29T06:04:03.923" v="5765" actId="1076"/>
          <ac:spMkLst>
            <pc:docMk/>
            <pc:sldMk cId="3273882690" sldId="404"/>
            <ac:spMk id="18" creationId="{48051830-2723-D2EC-0AC0-62565B0FE62B}"/>
          </ac:spMkLst>
        </pc:spChg>
        <pc:spChg chg="mod">
          <ac:chgData name="Tsemach Mizrachi" userId="85fcc19c-b38c-410f-93a9-519990a4c1f0" providerId="ADAL" clId="{DB6A5D41-9F77-4945-A664-8C83B6A8898B}" dt="2023-01-29T06:08:48.691" v="5902" actId="1076"/>
          <ac:spMkLst>
            <pc:docMk/>
            <pc:sldMk cId="3273882690" sldId="404"/>
            <ac:spMk id="19" creationId="{4EE0C15F-46D4-1C00-E34D-817D4CFF7CAC}"/>
          </ac:spMkLst>
        </pc:spChg>
        <pc:cxnChg chg="add mod">
          <ac:chgData name="Tsemach Mizrachi" userId="85fcc19c-b38c-410f-93a9-519990a4c1f0" providerId="ADAL" clId="{DB6A5D41-9F77-4945-A664-8C83B6A8898B}" dt="2023-01-29T06:08:22.051" v="5895" actId="1076"/>
          <ac:cxnSpMkLst>
            <pc:docMk/>
            <pc:sldMk cId="3273882690" sldId="404"/>
            <ac:cxnSpMk id="6" creationId="{4303FEA1-E05B-C6F7-9B2F-8B9365E7120D}"/>
          </ac:cxnSpMkLst>
        </pc:cxnChg>
        <pc:cxnChg chg="add mod">
          <ac:chgData name="Tsemach Mizrachi" userId="85fcc19c-b38c-410f-93a9-519990a4c1f0" providerId="ADAL" clId="{DB6A5D41-9F77-4945-A664-8C83B6A8898B}" dt="2023-01-29T06:08:30.622" v="5898" actId="1036"/>
          <ac:cxnSpMkLst>
            <pc:docMk/>
            <pc:sldMk cId="3273882690" sldId="404"/>
            <ac:cxnSpMk id="8" creationId="{9C78ABBF-C49D-6642-3DB6-A6220DA7B3CD}"/>
          </ac:cxnSpMkLst>
        </pc:cxnChg>
      </pc:sldChg>
      <pc:sldChg chg="modSp add mod">
        <pc:chgData name="Tsemach Mizrachi" userId="85fcc19c-b38c-410f-93a9-519990a4c1f0" providerId="ADAL" clId="{DB6A5D41-9F77-4945-A664-8C83B6A8898B}" dt="2023-02-01T03:36:38.097" v="5959" actId="20577"/>
        <pc:sldMkLst>
          <pc:docMk/>
          <pc:sldMk cId="3788132272" sldId="405"/>
        </pc:sldMkLst>
        <pc:spChg chg="mod">
          <ac:chgData name="Tsemach Mizrachi" userId="85fcc19c-b38c-410f-93a9-519990a4c1f0" providerId="ADAL" clId="{DB6A5D41-9F77-4945-A664-8C83B6A8898B}" dt="2023-02-01T03:36:38.097" v="5959" actId="20577"/>
          <ac:spMkLst>
            <pc:docMk/>
            <pc:sldMk cId="3788132272" sldId="405"/>
            <ac:spMk id="2" creationId="{F6B71D39-649B-4C8C-88E8-1EF16531A39B}"/>
          </ac:spMkLst>
        </pc:spChg>
      </pc:sldChg>
      <pc:sldChg chg="add ord">
        <pc:chgData name="Tsemach Mizrachi" userId="85fcc19c-b38c-410f-93a9-519990a4c1f0" providerId="ADAL" clId="{DB6A5D41-9F77-4945-A664-8C83B6A8898B}" dt="2023-02-01T03:36:05.442" v="5922"/>
        <pc:sldMkLst>
          <pc:docMk/>
          <pc:sldMk cId="2788464855" sldId="406"/>
        </pc:sldMkLst>
      </pc:sldChg>
      <pc:sldChg chg="addSp delSp modSp add mod">
        <pc:chgData name="Tsemach Mizrachi" userId="85fcc19c-b38c-410f-93a9-519990a4c1f0" providerId="ADAL" clId="{DB6A5D41-9F77-4945-A664-8C83B6A8898B}" dt="2023-02-01T03:52:19.985" v="6155" actId="1076"/>
        <pc:sldMkLst>
          <pc:docMk/>
          <pc:sldMk cId="2664194805" sldId="407"/>
        </pc:sldMkLst>
        <pc:spChg chg="add mod">
          <ac:chgData name="Tsemach Mizrachi" userId="85fcc19c-b38c-410f-93a9-519990a4c1f0" providerId="ADAL" clId="{DB6A5D41-9F77-4945-A664-8C83B6A8898B}" dt="2023-02-01T03:48:31.592" v="5972" actId="1076"/>
          <ac:spMkLst>
            <pc:docMk/>
            <pc:sldMk cId="2664194805" sldId="407"/>
            <ac:spMk id="6" creationId="{EEB75982-8312-5925-19EB-97FDE65AB4A4}"/>
          </ac:spMkLst>
        </pc:spChg>
        <pc:spChg chg="add mod">
          <ac:chgData name="Tsemach Mizrachi" userId="85fcc19c-b38c-410f-93a9-519990a4c1f0" providerId="ADAL" clId="{DB6A5D41-9F77-4945-A664-8C83B6A8898B}" dt="2023-02-01T03:48:38.469" v="5975" actId="20577"/>
          <ac:spMkLst>
            <pc:docMk/>
            <pc:sldMk cId="2664194805" sldId="407"/>
            <ac:spMk id="8" creationId="{7B649F1D-D967-9308-C6F7-9DC6AE8A98EF}"/>
          </ac:spMkLst>
        </pc:spChg>
        <pc:spChg chg="add mod">
          <ac:chgData name="Tsemach Mizrachi" userId="85fcc19c-b38c-410f-93a9-519990a4c1f0" providerId="ADAL" clId="{DB6A5D41-9F77-4945-A664-8C83B6A8898B}" dt="2023-02-01T03:48:45.318" v="5978" actId="20577"/>
          <ac:spMkLst>
            <pc:docMk/>
            <pc:sldMk cId="2664194805" sldId="407"/>
            <ac:spMk id="9" creationId="{164D8D9B-0F26-2130-1607-90CBC5A3617E}"/>
          </ac:spMkLst>
        </pc:spChg>
        <pc:spChg chg="add del mod">
          <ac:chgData name="Tsemach Mizrachi" userId="85fcc19c-b38c-410f-93a9-519990a4c1f0" providerId="ADAL" clId="{DB6A5D41-9F77-4945-A664-8C83B6A8898B}" dt="2023-02-01T03:49:18.034" v="5983"/>
          <ac:spMkLst>
            <pc:docMk/>
            <pc:sldMk cId="2664194805" sldId="407"/>
            <ac:spMk id="10" creationId="{997FA268-CC68-3B1A-DD31-8C78219D921B}"/>
          </ac:spMkLst>
        </pc:spChg>
        <pc:spChg chg="mod">
          <ac:chgData name="Tsemach Mizrachi" userId="85fcc19c-b38c-410f-93a9-519990a4c1f0" providerId="ADAL" clId="{DB6A5D41-9F77-4945-A664-8C83B6A8898B}" dt="2023-02-01T03:52:19.985" v="6155" actId="1076"/>
          <ac:spMkLst>
            <pc:docMk/>
            <pc:sldMk cId="2664194805" sldId="407"/>
            <ac:spMk id="91" creationId="{76CBBC1E-DA03-42D9-9F21-9862223AD099}"/>
          </ac:spMkLst>
        </pc:spChg>
      </pc:sldChg>
      <pc:sldChg chg="addSp delSp modSp add mod delAnim modAnim">
        <pc:chgData name="Tsemach Mizrachi" userId="85fcc19c-b38c-410f-93a9-519990a4c1f0" providerId="ADAL" clId="{DB6A5D41-9F77-4945-A664-8C83B6A8898B}" dt="2023-02-01T04:20:18.621" v="6666"/>
        <pc:sldMkLst>
          <pc:docMk/>
          <pc:sldMk cId="2559928159" sldId="408"/>
        </pc:sldMkLst>
        <pc:spChg chg="mod">
          <ac:chgData name="Tsemach Mizrachi" userId="85fcc19c-b38c-410f-93a9-519990a4c1f0" providerId="ADAL" clId="{DB6A5D41-9F77-4945-A664-8C83B6A8898B}" dt="2023-02-01T03:53:21.817" v="6174" actId="20577"/>
          <ac:spMkLst>
            <pc:docMk/>
            <pc:sldMk cId="2559928159" sldId="408"/>
            <ac:spMk id="2" creationId="{040AC9AD-40B0-4D8F-B7E3-CC69AD5DF57F}"/>
          </ac:spMkLst>
        </pc:spChg>
        <pc:spChg chg="del">
          <ac:chgData name="Tsemach Mizrachi" userId="85fcc19c-b38c-410f-93a9-519990a4c1f0" providerId="ADAL" clId="{DB6A5D41-9F77-4945-A664-8C83B6A8898B}" dt="2023-02-01T03:55:31.477" v="6247" actId="478"/>
          <ac:spMkLst>
            <pc:docMk/>
            <pc:sldMk cId="2559928159" sldId="408"/>
            <ac:spMk id="6" creationId="{EEB75982-8312-5925-19EB-97FDE65AB4A4}"/>
          </ac:spMkLst>
        </pc:spChg>
        <pc:spChg chg="del">
          <ac:chgData name="Tsemach Mizrachi" userId="85fcc19c-b38c-410f-93a9-519990a4c1f0" providerId="ADAL" clId="{DB6A5D41-9F77-4945-A664-8C83B6A8898B}" dt="2023-02-01T03:55:34.601" v="6248" actId="478"/>
          <ac:spMkLst>
            <pc:docMk/>
            <pc:sldMk cId="2559928159" sldId="408"/>
            <ac:spMk id="8" creationId="{7B649F1D-D967-9308-C6F7-9DC6AE8A98EF}"/>
          </ac:spMkLst>
        </pc:spChg>
        <pc:spChg chg="del">
          <ac:chgData name="Tsemach Mizrachi" userId="85fcc19c-b38c-410f-93a9-519990a4c1f0" providerId="ADAL" clId="{DB6A5D41-9F77-4945-A664-8C83B6A8898B}" dt="2023-02-01T03:55:36.438" v="6249" actId="478"/>
          <ac:spMkLst>
            <pc:docMk/>
            <pc:sldMk cId="2559928159" sldId="408"/>
            <ac:spMk id="9" creationId="{164D8D9B-0F26-2130-1607-90CBC5A3617E}"/>
          </ac:spMkLst>
        </pc:spChg>
        <pc:spChg chg="add mod">
          <ac:chgData name="Tsemach Mizrachi" userId="85fcc19c-b38c-410f-93a9-519990a4c1f0" providerId="ADAL" clId="{DB6A5D41-9F77-4945-A664-8C83B6A8898B}" dt="2023-02-01T03:55:21.689" v="6244" actId="207"/>
          <ac:spMkLst>
            <pc:docMk/>
            <pc:sldMk cId="2559928159" sldId="408"/>
            <ac:spMk id="10" creationId="{66BE6EFF-6F92-7D36-4200-E9FBC86AFD63}"/>
          </ac:spMkLst>
        </pc:spChg>
        <pc:spChg chg="add mod">
          <ac:chgData name="Tsemach Mizrachi" userId="85fcc19c-b38c-410f-93a9-519990a4c1f0" providerId="ADAL" clId="{DB6A5D41-9F77-4945-A664-8C83B6A8898B}" dt="2023-02-01T03:58:47.518" v="6280" actId="164"/>
          <ac:spMkLst>
            <pc:docMk/>
            <pc:sldMk cId="2559928159" sldId="408"/>
            <ac:spMk id="22" creationId="{A868CF4B-51A1-6FD9-6DEE-E92DA08697E4}"/>
          </ac:spMkLst>
        </pc:spChg>
        <pc:spChg chg="add mod">
          <ac:chgData name="Tsemach Mizrachi" userId="85fcc19c-b38c-410f-93a9-519990a4c1f0" providerId="ADAL" clId="{DB6A5D41-9F77-4945-A664-8C83B6A8898B}" dt="2023-02-01T04:01:33.843" v="6396" actId="164"/>
          <ac:spMkLst>
            <pc:docMk/>
            <pc:sldMk cId="2559928159" sldId="408"/>
            <ac:spMk id="31" creationId="{C410BA1F-BB4E-18C5-A7DB-5D33B7215DF5}"/>
          </ac:spMkLst>
        </pc:spChg>
        <pc:spChg chg="add mod">
          <ac:chgData name="Tsemach Mizrachi" userId="85fcc19c-b38c-410f-93a9-519990a4c1f0" providerId="ADAL" clId="{DB6A5D41-9F77-4945-A664-8C83B6A8898B}" dt="2023-02-01T04:16:58.939" v="6612" actId="1076"/>
          <ac:spMkLst>
            <pc:docMk/>
            <pc:sldMk cId="2559928159" sldId="408"/>
            <ac:spMk id="32" creationId="{948EAB54-22EE-B86D-47EF-E7B66F9AA3DF}"/>
          </ac:spMkLst>
        </pc:spChg>
        <pc:spChg chg="add mod">
          <ac:chgData name="Tsemach Mizrachi" userId="85fcc19c-b38c-410f-93a9-519990a4c1f0" providerId="ADAL" clId="{DB6A5D41-9F77-4945-A664-8C83B6A8898B}" dt="2023-02-01T04:14:53.764" v="6556" actId="1037"/>
          <ac:spMkLst>
            <pc:docMk/>
            <pc:sldMk cId="2559928159" sldId="408"/>
            <ac:spMk id="35" creationId="{060E96DE-CB78-E214-CA15-09A5DA89767D}"/>
          </ac:spMkLst>
        </pc:spChg>
        <pc:spChg chg="add mod">
          <ac:chgData name="Tsemach Mizrachi" userId="85fcc19c-b38c-410f-93a9-519990a4c1f0" providerId="ADAL" clId="{DB6A5D41-9F77-4945-A664-8C83B6A8898B}" dt="2023-02-01T04:10:43.100" v="6499" actId="164"/>
          <ac:spMkLst>
            <pc:docMk/>
            <pc:sldMk cId="2559928159" sldId="408"/>
            <ac:spMk id="36" creationId="{A00DBD64-F924-F9F4-F27C-69EDE3FA8F60}"/>
          </ac:spMkLst>
        </pc:spChg>
        <pc:spChg chg="add del mod">
          <ac:chgData name="Tsemach Mizrachi" userId="85fcc19c-b38c-410f-93a9-519990a4c1f0" providerId="ADAL" clId="{DB6A5D41-9F77-4945-A664-8C83B6A8898B}" dt="2023-02-01T04:03:40.341" v="6431" actId="478"/>
          <ac:spMkLst>
            <pc:docMk/>
            <pc:sldMk cId="2559928159" sldId="408"/>
            <ac:spMk id="37" creationId="{F1B77A7F-9AC0-C642-C07A-74A8621DEB23}"/>
          </ac:spMkLst>
        </pc:spChg>
        <pc:spChg chg="add mod">
          <ac:chgData name="Tsemach Mizrachi" userId="85fcc19c-b38c-410f-93a9-519990a4c1f0" providerId="ADAL" clId="{DB6A5D41-9F77-4945-A664-8C83B6A8898B}" dt="2023-02-01T04:10:43.100" v="6499" actId="164"/>
          <ac:spMkLst>
            <pc:docMk/>
            <pc:sldMk cId="2559928159" sldId="408"/>
            <ac:spMk id="38" creationId="{D6B5EAA4-BFFD-78C7-C698-FD76A2E731F9}"/>
          </ac:spMkLst>
        </pc:spChg>
        <pc:spChg chg="add mod">
          <ac:chgData name="Tsemach Mizrachi" userId="85fcc19c-b38c-410f-93a9-519990a4c1f0" providerId="ADAL" clId="{DB6A5D41-9F77-4945-A664-8C83B6A8898B}" dt="2023-02-01T04:10:43.100" v="6499" actId="164"/>
          <ac:spMkLst>
            <pc:docMk/>
            <pc:sldMk cId="2559928159" sldId="408"/>
            <ac:spMk id="39" creationId="{FCB7E929-656A-EDFE-5C4D-F3B3AC268C96}"/>
          </ac:spMkLst>
        </pc:spChg>
        <pc:spChg chg="add mod">
          <ac:chgData name="Tsemach Mizrachi" userId="85fcc19c-b38c-410f-93a9-519990a4c1f0" providerId="ADAL" clId="{DB6A5D41-9F77-4945-A664-8C83B6A8898B}" dt="2023-02-01T04:12:00.645" v="6525" actId="108"/>
          <ac:spMkLst>
            <pc:docMk/>
            <pc:sldMk cId="2559928159" sldId="408"/>
            <ac:spMk id="40" creationId="{6A491E9A-C5EE-D138-84C3-B30DC540AEE6}"/>
          </ac:spMkLst>
        </pc:spChg>
        <pc:spChg chg="add mod">
          <ac:chgData name="Tsemach Mizrachi" userId="85fcc19c-b38c-410f-93a9-519990a4c1f0" providerId="ADAL" clId="{DB6A5D41-9F77-4945-A664-8C83B6A8898B}" dt="2023-02-01T04:10:43.100" v="6499" actId="164"/>
          <ac:spMkLst>
            <pc:docMk/>
            <pc:sldMk cId="2559928159" sldId="408"/>
            <ac:spMk id="41" creationId="{83839CC7-02DE-ADEC-FBE8-B92540F63133}"/>
          </ac:spMkLst>
        </pc:spChg>
        <pc:spChg chg="add mod">
          <ac:chgData name="Tsemach Mizrachi" userId="85fcc19c-b38c-410f-93a9-519990a4c1f0" providerId="ADAL" clId="{DB6A5D41-9F77-4945-A664-8C83B6A8898B}" dt="2023-02-01T04:10:43.100" v="6499" actId="164"/>
          <ac:spMkLst>
            <pc:docMk/>
            <pc:sldMk cId="2559928159" sldId="408"/>
            <ac:spMk id="42" creationId="{2BE1F1B4-179B-CB10-7D4E-0872B77FA1E7}"/>
          </ac:spMkLst>
        </pc:spChg>
        <pc:spChg chg="add mod">
          <ac:chgData name="Tsemach Mizrachi" userId="85fcc19c-b38c-410f-93a9-519990a4c1f0" providerId="ADAL" clId="{DB6A5D41-9F77-4945-A664-8C83B6A8898B}" dt="2023-02-01T04:12:17.876" v="6528" actId="207"/>
          <ac:spMkLst>
            <pc:docMk/>
            <pc:sldMk cId="2559928159" sldId="408"/>
            <ac:spMk id="44" creationId="{0B777E36-5133-820D-C004-307572732DF3}"/>
          </ac:spMkLst>
        </pc:spChg>
        <pc:spChg chg="add mod">
          <ac:chgData name="Tsemach Mizrachi" userId="85fcc19c-b38c-410f-93a9-519990a4c1f0" providerId="ADAL" clId="{DB6A5D41-9F77-4945-A664-8C83B6A8898B}" dt="2023-02-01T04:12:28.226" v="6531" actId="1035"/>
          <ac:spMkLst>
            <pc:docMk/>
            <pc:sldMk cId="2559928159" sldId="408"/>
            <ac:spMk id="45" creationId="{59821CB8-A6B2-97AE-CE74-B30B771B8936}"/>
          </ac:spMkLst>
        </pc:spChg>
        <pc:spChg chg="add mod">
          <ac:chgData name="Tsemach Mizrachi" userId="85fcc19c-b38c-410f-93a9-519990a4c1f0" providerId="ADAL" clId="{DB6A5D41-9F77-4945-A664-8C83B6A8898B}" dt="2023-02-01T04:12:35.978" v="6533" actId="1076"/>
          <ac:spMkLst>
            <pc:docMk/>
            <pc:sldMk cId="2559928159" sldId="408"/>
            <ac:spMk id="46" creationId="{C13CAA99-3A7D-8E5A-E8EC-B34E9C92D31B}"/>
          </ac:spMkLst>
        </pc:spChg>
        <pc:spChg chg="add mod">
          <ac:chgData name="Tsemach Mizrachi" userId="85fcc19c-b38c-410f-93a9-519990a4c1f0" providerId="ADAL" clId="{DB6A5D41-9F77-4945-A664-8C83B6A8898B}" dt="2023-02-01T04:12:43.966" v="6535" actId="1076"/>
          <ac:spMkLst>
            <pc:docMk/>
            <pc:sldMk cId="2559928159" sldId="408"/>
            <ac:spMk id="47" creationId="{172A5108-B841-C16A-5B06-E3647BA7CE49}"/>
          </ac:spMkLst>
        </pc:spChg>
        <pc:spChg chg="add mod">
          <ac:chgData name="Tsemach Mizrachi" userId="85fcc19c-b38c-410f-93a9-519990a4c1f0" providerId="ADAL" clId="{DB6A5D41-9F77-4945-A664-8C83B6A8898B}" dt="2023-02-01T04:13:04.346" v="6539" actId="1076"/>
          <ac:spMkLst>
            <pc:docMk/>
            <pc:sldMk cId="2559928159" sldId="408"/>
            <ac:spMk id="48" creationId="{38A579BB-024D-6D99-C5BC-262445590637}"/>
          </ac:spMkLst>
        </pc:spChg>
        <pc:spChg chg="add mod">
          <ac:chgData name="Tsemach Mizrachi" userId="85fcc19c-b38c-410f-93a9-519990a4c1f0" providerId="ADAL" clId="{DB6A5D41-9F77-4945-A664-8C83B6A8898B}" dt="2023-02-01T04:13:11.462" v="6541" actId="1076"/>
          <ac:spMkLst>
            <pc:docMk/>
            <pc:sldMk cId="2559928159" sldId="408"/>
            <ac:spMk id="49" creationId="{E2F463E0-BFE7-7C7F-0362-FBCEF26D12CB}"/>
          </ac:spMkLst>
        </pc:spChg>
        <pc:spChg chg="add mod">
          <ac:chgData name="Tsemach Mizrachi" userId="85fcc19c-b38c-410f-93a9-519990a4c1f0" providerId="ADAL" clId="{DB6A5D41-9F77-4945-A664-8C83B6A8898B}" dt="2023-02-01T04:20:02.702" v="6663" actId="164"/>
          <ac:spMkLst>
            <pc:docMk/>
            <pc:sldMk cId="2559928159" sldId="408"/>
            <ac:spMk id="50" creationId="{40CF5266-C9F5-AB0B-582B-FAF4ED410FA7}"/>
          </ac:spMkLst>
        </pc:spChg>
        <pc:spChg chg="add mod">
          <ac:chgData name="Tsemach Mizrachi" userId="85fcc19c-b38c-410f-93a9-519990a4c1f0" providerId="ADAL" clId="{DB6A5D41-9F77-4945-A664-8C83B6A8898B}" dt="2023-02-01T04:20:08.569" v="6664" actId="164"/>
          <ac:spMkLst>
            <pc:docMk/>
            <pc:sldMk cId="2559928159" sldId="408"/>
            <ac:spMk id="51" creationId="{588175DA-02A9-6877-D9E0-8A9635EB4616}"/>
          </ac:spMkLst>
        </pc:spChg>
        <pc:spChg chg="add del mod">
          <ac:chgData name="Tsemach Mizrachi" userId="85fcc19c-b38c-410f-93a9-519990a4c1f0" providerId="ADAL" clId="{DB6A5D41-9F77-4945-A664-8C83B6A8898B}" dt="2023-02-01T04:17:39.603" v="6616" actId="478"/>
          <ac:spMkLst>
            <pc:docMk/>
            <pc:sldMk cId="2559928159" sldId="408"/>
            <ac:spMk id="52" creationId="{96CA15A0-5EA7-EF28-B113-AB83AD605F99}"/>
          </ac:spMkLst>
        </pc:spChg>
        <pc:spChg chg="add mod">
          <ac:chgData name="Tsemach Mizrachi" userId="85fcc19c-b38c-410f-93a9-519990a4c1f0" providerId="ADAL" clId="{DB6A5D41-9F77-4945-A664-8C83B6A8898B}" dt="2023-02-01T04:20:02.702" v="6663" actId="164"/>
          <ac:spMkLst>
            <pc:docMk/>
            <pc:sldMk cId="2559928159" sldId="408"/>
            <ac:spMk id="53" creationId="{FCE06F87-42C2-4D57-6503-3CDC072657AA}"/>
          </ac:spMkLst>
        </pc:spChg>
        <pc:spChg chg="add mod">
          <ac:chgData name="Tsemach Mizrachi" userId="85fcc19c-b38c-410f-93a9-519990a4c1f0" providerId="ADAL" clId="{DB6A5D41-9F77-4945-A664-8C83B6A8898B}" dt="2023-02-01T04:20:08.569" v="6664" actId="164"/>
          <ac:spMkLst>
            <pc:docMk/>
            <pc:sldMk cId="2559928159" sldId="408"/>
            <ac:spMk id="54" creationId="{9AC0270C-3547-BC0B-A52E-AD0F0CB83239}"/>
          </ac:spMkLst>
        </pc:spChg>
        <pc:spChg chg="del">
          <ac:chgData name="Tsemach Mizrachi" userId="85fcc19c-b38c-410f-93a9-519990a4c1f0" providerId="ADAL" clId="{DB6A5D41-9F77-4945-A664-8C83B6A8898B}" dt="2023-02-01T03:55:37.649" v="6250" actId="478"/>
          <ac:spMkLst>
            <pc:docMk/>
            <pc:sldMk cId="2559928159" sldId="408"/>
            <ac:spMk id="91" creationId="{76CBBC1E-DA03-42D9-9F21-9862223AD099}"/>
          </ac:spMkLst>
        </pc:spChg>
        <pc:grpChg chg="add mod">
          <ac:chgData name="Tsemach Mizrachi" userId="85fcc19c-b38c-410f-93a9-519990a4c1f0" providerId="ADAL" clId="{DB6A5D41-9F77-4945-A664-8C83B6A8898B}" dt="2023-02-01T03:57:30.697" v="6266" actId="14100"/>
          <ac:grpSpMkLst>
            <pc:docMk/>
            <pc:sldMk cId="2559928159" sldId="408"/>
            <ac:grpSpMk id="18" creationId="{025BCE18-08B0-0439-CF25-0184BB5419AF}"/>
          </ac:grpSpMkLst>
        </pc:grpChg>
        <pc:grpChg chg="add mod">
          <ac:chgData name="Tsemach Mizrachi" userId="85fcc19c-b38c-410f-93a9-519990a4c1f0" providerId="ADAL" clId="{DB6A5D41-9F77-4945-A664-8C83B6A8898B}" dt="2023-02-01T04:10:53.657" v="6501" actId="1076"/>
          <ac:grpSpMkLst>
            <pc:docMk/>
            <pc:sldMk cId="2559928159" sldId="408"/>
            <ac:grpSpMk id="23" creationId="{4896CF59-8FD3-E86C-F793-81E3521EE38D}"/>
          </ac:grpSpMkLst>
        </pc:grpChg>
        <pc:grpChg chg="add mod">
          <ac:chgData name="Tsemach Mizrachi" userId="85fcc19c-b38c-410f-93a9-519990a4c1f0" providerId="ADAL" clId="{DB6A5D41-9F77-4945-A664-8C83B6A8898B}" dt="2023-02-01T04:01:33.843" v="6396" actId="164"/>
          <ac:grpSpMkLst>
            <pc:docMk/>
            <pc:sldMk cId="2559928159" sldId="408"/>
            <ac:grpSpMk id="30" creationId="{9BF79D07-C4F0-9F4F-9DD9-6DB2A3D25AC5}"/>
          </ac:grpSpMkLst>
        </pc:grpChg>
        <pc:grpChg chg="add mod">
          <ac:chgData name="Tsemach Mizrachi" userId="85fcc19c-b38c-410f-93a9-519990a4c1f0" providerId="ADAL" clId="{DB6A5D41-9F77-4945-A664-8C83B6A8898B}" dt="2023-02-01T04:10:43.100" v="6499" actId="164"/>
          <ac:grpSpMkLst>
            <pc:docMk/>
            <pc:sldMk cId="2559928159" sldId="408"/>
            <ac:grpSpMk id="33" creationId="{D2342E65-6D56-4D96-6911-D7ACB1D39332}"/>
          </ac:grpSpMkLst>
        </pc:grpChg>
        <pc:grpChg chg="add mod">
          <ac:chgData name="Tsemach Mizrachi" userId="85fcc19c-b38c-410f-93a9-519990a4c1f0" providerId="ADAL" clId="{DB6A5D41-9F77-4945-A664-8C83B6A8898B}" dt="2023-02-01T04:10:50.370" v="6500" actId="14100"/>
          <ac:grpSpMkLst>
            <pc:docMk/>
            <pc:sldMk cId="2559928159" sldId="408"/>
            <ac:grpSpMk id="43" creationId="{E8FF7B64-EC90-5004-253E-26563C276A5A}"/>
          </ac:grpSpMkLst>
        </pc:grpChg>
        <pc:grpChg chg="add mod">
          <ac:chgData name="Tsemach Mizrachi" userId="85fcc19c-b38c-410f-93a9-519990a4c1f0" providerId="ADAL" clId="{DB6A5D41-9F77-4945-A664-8C83B6A8898B}" dt="2023-02-01T04:20:02.702" v="6663" actId="164"/>
          <ac:grpSpMkLst>
            <pc:docMk/>
            <pc:sldMk cId="2559928159" sldId="408"/>
            <ac:grpSpMk id="55" creationId="{DDE2F762-1C7A-D624-9B5E-0C66E86724EA}"/>
          </ac:grpSpMkLst>
        </pc:grpChg>
        <pc:grpChg chg="add mod">
          <ac:chgData name="Tsemach Mizrachi" userId="85fcc19c-b38c-410f-93a9-519990a4c1f0" providerId="ADAL" clId="{DB6A5D41-9F77-4945-A664-8C83B6A8898B}" dt="2023-02-01T04:20:08.569" v="6664" actId="164"/>
          <ac:grpSpMkLst>
            <pc:docMk/>
            <pc:sldMk cId="2559928159" sldId="408"/>
            <ac:grpSpMk id="56" creationId="{93263D14-D667-F5F8-AC4B-256FE5CF9ECD}"/>
          </ac:grpSpMkLst>
        </pc:grpChg>
        <pc:grpChg chg="del">
          <ac:chgData name="Tsemach Mizrachi" userId="85fcc19c-b38c-410f-93a9-519990a4c1f0" providerId="ADAL" clId="{DB6A5D41-9F77-4945-A664-8C83B6A8898B}" dt="2023-02-01T03:53:13.261" v="6170" actId="478"/>
          <ac:grpSpMkLst>
            <pc:docMk/>
            <pc:sldMk cId="2559928159" sldId="408"/>
            <ac:grpSpMk id="70" creationId="{5470391A-E5C9-46BB-A55F-464D224CD062}"/>
          </ac:grpSpMkLst>
        </pc:grpChg>
        <pc:grpChg chg="del">
          <ac:chgData name="Tsemach Mizrachi" userId="85fcc19c-b38c-410f-93a9-519990a4c1f0" providerId="ADAL" clId="{DB6A5D41-9F77-4945-A664-8C83B6A8898B}" dt="2023-02-01T03:53:18.055" v="6173" actId="478"/>
          <ac:grpSpMkLst>
            <pc:docMk/>
            <pc:sldMk cId="2559928159" sldId="408"/>
            <ac:grpSpMk id="74" creationId="{2CD18766-3DDF-4366-A77D-5A1FF0701B77}"/>
          </ac:grpSpMkLst>
        </pc:grpChg>
        <pc:grpChg chg="del">
          <ac:chgData name="Tsemach Mizrachi" userId="85fcc19c-b38c-410f-93a9-519990a4c1f0" providerId="ADAL" clId="{DB6A5D41-9F77-4945-A664-8C83B6A8898B}" dt="2023-02-01T03:55:24.811" v="6245" actId="478"/>
          <ac:grpSpMkLst>
            <pc:docMk/>
            <pc:sldMk cId="2559928159" sldId="408"/>
            <ac:grpSpMk id="89" creationId="{57EF44F4-1DCE-48D2-882C-9295995F22B8}"/>
          </ac:grpSpMkLst>
        </pc:grpChg>
        <pc:picChg chg="del mod">
          <ac:chgData name="Tsemach Mizrachi" userId="85fcc19c-b38c-410f-93a9-519990a4c1f0" providerId="ADAL" clId="{DB6A5D41-9F77-4945-A664-8C83B6A8898B}" dt="2023-02-01T03:53:08.944" v="6169" actId="478"/>
          <ac:picMkLst>
            <pc:docMk/>
            <pc:sldMk cId="2559928159" sldId="408"/>
            <ac:picMk id="3" creationId="{EA8A626D-6B86-447C-A3F2-7F3FD1A2317B}"/>
          </ac:picMkLst>
        </pc:picChg>
        <pc:picChg chg="del">
          <ac:chgData name="Tsemach Mizrachi" userId="85fcc19c-b38c-410f-93a9-519990a4c1f0" providerId="ADAL" clId="{DB6A5D41-9F77-4945-A664-8C83B6A8898B}" dt="2023-02-01T03:53:16.717" v="6172" actId="478"/>
          <ac:picMkLst>
            <pc:docMk/>
            <pc:sldMk cId="2559928159" sldId="408"/>
            <ac:picMk id="4" creationId="{BA69E04D-EBAE-419A-A089-C22284B0FD35}"/>
          </ac:picMkLst>
        </pc:picChg>
        <pc:picChg chg="del">
          <ac:chgData name="Tsemach Mizrachi" userId="85fcc19c-b38c-410f-93a9-519990a4c1f0" providerId="ADAL" clId="{DB6A5D41-9F77-4945-A664-8C83B6A8898B}" dt="2023-02-01T03:55:25.968" v="6246" actId="478"/>
          <ac:picMkLst>
            <pc:docMk/>
            <pc:sldMk cId="2559928159" sldId="408"/>
            <ac:picMk id="5" creationId="{0E16E818-3FB0-43AF-9706-5C61D57D71A0}"/>
          </ac:picMkLst>
        </pc:picChg>
        <pc:picChg chg="add del mod">
          <ac:chgData name="Tsemach Mizrachi" userId="85fcc19c-b38c-410f-93a9-519990a4c1f0" providerId="ADAL" clId="{DB6A5D41-9F77-4945-A664-8C83B6A8898B}" dt="2023-02-01T03:56:40.784" v="6253" actId="478"/>
          <ac:picMkLst>
            <pc:docMk/>
            <pc:sldMk cId="2559928159" sldId="408"/>
            <ac:picMk id="11" creationId="{0735E2FE-B2C4-6619-00D7-2760AD497361}"/>
          </ac:picMkLst>
        </pc:picChg>
        <pc:picChg chg="add mod">
          <ac:chgData name="Tsemach Mizrachi" userId="85fcc19c-b38c-410f-93a9-519990a4c1f0" providerId="ADAL" clId="{DB6A5D41-9F77-4945-A664-8C83B6A8898B}" dt="2023-02-01T03:57:28.623" v="6265" actId="164"/>
          <ac:picMkLst>
            <pc:docMk/>
            <pc:sldMk cId="2559928159" sldId="408"/>
            <ac:picMk id="13" creationId="{DC8EF087-0DA3-4BCD-8D86-C7804B030AC8}"/>
          </ac:picMkLst>
        </pc:picChg>
        <pc:picChg chg="add del mod">
          <ac:chgData name="Tsemach Mizrachi" userId="85fcc19c-b38c-410f-93a9-519990a4c1f0" providerId="ADAL" clId="{DB6A5D41-9F77-4945-A664-8C83B6A8898B}" dt="2023-02-01T03:58:12.138" v="6269" actId="478"/>
          <ac:picMkLst>
            <pc:docMk/>
            <pc:sldMk cId="2559928159" sldId="408"/>
            <ac:picMk id="19" creationId="{66367C83-6C6A-72CD-8707-CB53018B9247}"/>
          </ac:picMkLst>
        </pc:picChg>
        <pc:picChg chg="add mod">
          <ac:chgData name="Tsemach Mizrachi" userId="85fcc19c-b38c-410f-93a9-519990a4c1f0" providerId="ADAL" clId="{DB6A5D41-9F77-4945-A664-8C83B6A8898B}" dt="2023-02-01T03:58:47.518" v="6280" actId="164"/>
          <ac:picMkLst>
            <pc:docMk/>
            <pc:sldMk cId="2559928159" sldId="408"/>
            <ac:picMk id="21" creationId="{F88BEB17-F6A7-5D95-9A13-C8EBCE245249}"/>
          </ac:picMkLst>
        </pc:picChg>
        <pc:cxnChg chg="add mod">
          <ac:chgData name="Tsemach Mizrachi" userId="85fcc19c-b38c-410f-93a9-519990a4c1f0" providerId="ADAL" clId="{DB6A5D41-9F77-4945-A664-8C83B6A8898B}" dt="2023-02-01T03:57:28.623" v="6265" actId="164"/>
          <ac:cxnSpMkLst>
            <pc:docMk/>
            <pc:sldMk cId="2559928159" sldId="408"/>
            <ac:cxnSpMk id="14" creationId="{55C380CE-54D6-6C4C-831C-62A69B35CDA3}"/>
          </ac:cxnSpMkLst>
        </pc:cxnChg>
        <pc:cxnChg chg="add mod">
          <ac:chgData name="Tsemach Mizrachi" userId="85fcc19c-b38c-410f-93a9-519990a4c1f0" providerId="ADAL" clId="{DB6A5D41-9F77-4945-A664-8C83B6A8898B}" dt="2023-02-01T04:00:09.279" v="6354" actId="164"/>
          <ac:cxnSpMkLst>
            <pc:docMk/>
            <pc:sldMk cId="2559928159" sldId="408"/>
            <ac:cxnSpMk id="25" creationId="{5DD47E15-8ED9-1492-D5BB-0EBD4C0A5E21}"/>
          </ac:cxnSpMkLst>
        </pc:cxnChg>
        <pc:cxnChg chg="add mod">
          <ac:chgData name="Tsemach Mizrachi" userId="85fcc19c-b38c-410f-93a9-519990a4c1f0" providerId="ADAL" clId="{DB6A5D41-9F77-4945-A664-8C83B6A8898B}" dt="2023-02-01T04:00:09.279" v="6354" actId="164"/>
          <ac:cxnSpMkLst>
            <pc:docMk/>
            <pc:sldMk cId="2559928159" sldId="408"/>
            <ac:cxnSpMk id="27" creationId="{85D9B86E-D2FD-927C-3475-8E16D5AC9D18}"/>
          </ac:cxnSpMkLst>
        </pc:cxnChg>
        <pc:cxnChg chg="add del mod">
          <ac:chgData name="Tsemach Mizrachi" userId="85fcc19c-b38c-410f-93a9-519990a4c1f0" providerId="ADAL" clId="{DB6A5D41-9F77-4945-A664-8C83B6A8898B}" dt="2023-02-01T04:01:45.675" v="6398"/>
          <ac:cxnSpMkLst>
            <pc:docMk/>
            <pc:sldMk cId="2559928159" sldId="408"/>
            <ac:cxnSpMk id="34" creationId="{8B594639-D925-AF11-3EEC-256D9B8EBD92}"/>
          </ac:cxnSpMkLst>
        </pc:cxnChg>
        <pc:cxnChg chg="del">
          <ac:chgData name="Tsemach Mizrachi" userId="85fcc19c-b38c-410f-93a9-519990a4c1f0" providerId="ADAL" clId="{DB6A5D41-9F77-4945-A664-8C83B6A8898B}" dt="2023-02-01T03:53:15.226" v="6171" actId="478"/>
          <ac:cxnSpMkLst>
            <pc:docMk/>
            <pc:sldMk cId="2559928159" sldId="408"/>
            <ac:cxnSpMk id="65" creationId="{0414A8F3-C04C-47F5-9738-8E4EF4DAFBB7}"/>
          </ac:cxnSpMkLst>
        </pc:cxnChg>
      </pc:sldChg>
      <pc:sldChg chg="addSp delSp modSp add mod modAnim">
        <pc:chgData name="Tsemach Mizrachi" userId="85fcc19c-b38c-410f-93a9-519990a4c1f0" providerId="ADAL" clId="{DB6A5D41-9F77-4945-A664-8C83B6A8898B}" dt="2023-02-01T04:36:24.906" v="6852" actId="1076"/>
        <pc:sldMkLst>
          <pc:docMk/>
          <pc:sldMk cId="2598407713" sldId="409"/>
        </pc:sldMkLst>
        <pc:spChg chg="add mod">
          <ac:chgData name="Tsemach Mizrachi" userId="85fcc19c-b38c-410f-93a9-519990a4c1f0" providerId="ADAL" clId="{DB6A5D41-9F77-4945-A664-8C83B6A8898B}" dt="2023-02-01T04:31:58.651" v="6812" actId="1076"/>
          <ac:spMkLst>
            <pc:docMk/>
            <pc:sldMk cId="2598407713" sldId="409"/>
            <ac:spMk id="5" creationId="{5A8365EF-816F-912E-79BA-4CE07C690778}"/>
          </ac:spMkLst>
        </pc:spChg>
        <pc:spChg chg="mod">
          <ac:chgData name="Tsemach Mizrachi" userId="85fcc19c-b38c-410f-93a9-519990a4c1f0" providerId="ADAL" clId="{DB6A5D41-9F77-4945-A664-8C83B6A8898B}" dt="2023-02-01T04:24:11.355" v="6698" actId="108"/>
          <ac:spMkLst>
            <pc:docMk/>
            <pc:sldMk cId="2598407713" sldId="409"/>
            <ac:spMk id="10" creationId="{66BE6EFF-6F92-7D36-4200-E9FBC86AFD63}"/>
          </ac:spMkLst>
        </pc:spChg>
        <pc:spChg chg="mod">
          <ac:chgData name="Tsemach Mizrachi" userId="85fcc19c-b38c-410f-93a9-519990a4c1f0" providerId="ADAL" clId="{DB6A5D41-9F77-4945-A664-8C83B6A8898B}" dt="2023-02-01T04:23:24.097" v="6697" actId="3064"/>
          <ac:spMkLst>
            <pc:docMk/>
            <pc:sldMk cId="2598407713" sldId="409"/>
            <ac:spMk id="31" creationId="{C410BA1F-BB4E-18C5-A7DB-5D33B7215DF5}"/>
          </ac:spMkLst>
        </pc:spChg>
        <pc:spChg chg="mod">
          <ac:chgData name="Tsemach Mizrachi" userId="85fcc19c-b38c-410f-93a9-519990a4c1f0" providerId="ADAL" clId="{DB6A5D41-9F77-4945-A664-8C83B6A8898B}" dt="2023-02-01T04:36:24.906" v="6852" actId="1076"/>
          <ac:spMkLst>
            <pc:docMk/>
            <pc:sldMk cId="2598407713" sldId="409"/>
            <ac:spMk id="32" creationId="{948EAB54-22EE-B86D-47EF-E7B66F9AA3DF}"/>
          </ac:spMkLst>
        </pc:spChg>
        <pc:spChg chg="mod">
          <ac:chgData name="Tsemach Mizrachi" userId="85fcc19c-b38c-410f-93a9-519990a4c1f0" providerId="ADAL" clId="{DB6A5D41-9F77-4945-A664-8C83B6A8898B}" dt="2023-02-01T04:30:35.991" v="6809" actId="1076"/>
          <ac:spMkLst>
            <pc:docMk/>
            <pc:sldMk cId="2598407713" sldId="409"/>
            <ac:spMk id="35" creationId="{060E96DE-CB78-E214-CA15-09A5DA89767D}"/>
          </ac:spMkLst>
        </pc:spChg>
        <pc:spChg chg="mod">
          <ac:chgData name="Tsemach Mizrachi" userId="85fcc19c-b38c-410f-93a9-519990a4c1f0" providerId="ADAL" clId="{DB6A5D41-9F77-4945-A664-8C83B6A8898B}" dt="2023-02-01T04:30:41.584" v="6811" actId="1035"/>
          <ac:spMkLst>
            <pc:docMk/>
            <pc:sldMk cId="2598407713" sldId="409"/>
            <ac:spMk id="36" creationId="{A00DBD64-F924-F9F4-F27C-69EDE3FA8F60}"/>
          </ac:spMkLst>
        </pc:spChg>
        <pc:spChg chg="mod">
          <ac:chgData name="Tsemach Mizrachi" userId="85fcc19c-b38c-410f-93a9-519990a4c1f0" providerId="ADAL" clId="{DB6A5D41-9F77-4945-A664-8C83B6A8898B}" dt="2023-02-01T04:30:25.366" v="6806" actId="14100"/>
          <ac:spMkLst>
            <pc:docMk/>
            <pc:sldMk cId="2598407713" sldId="409"/>
            <ac:spMk id="42" creationId="{2BE1F1B4-179B-CB10-7D4E-0872B77FA1E7}"/>
          </ac:spMkLst>
        </pc:spChg>
        <pc:spChg chg="mod">
          <ac:chgData name="Tsemach Mizrachi" userId="85fcc19c-b38c-410f-93a9-519990a4c1f0" providerId="ADAL" clId="{DB6A5D41-9F77-4945-A664-8C83B6A8898B}" dt="2023-02-01T04:22:30.709" v="6678" actId="164"/>
          <ac:spMkLst>
            <pc:docMk/>
            <pc:sldMk cId="2598407713" sldId="409"/>
            <ac:spMk id="44" creationId="{0B777E36-5133-820D-C004-307572732DF3}"/>
          </ac:spMkLst>
        </pc:spChg>
        <pc:spChg chg="mod">
          <ac:chgData name="Tsemach Mizrachi" userId="85fcc19c-b38c-410f-93a9-519990a4c1f0" providerId="ADAL" clId="{DB6A5D41-9F77-4945-A664-8C83B6A8898B}" dt="2023-02-01T04:22:30.709" v="6678" actId="164"/>
          <ac:spMkLst>
            <pc:docMk/>
            <pc:sldMk cId="2598407713" sldId="409"/>
            <ac:spMk id="45" creationId="{59821CB8-A6B2-97AE-CE74-B30B771B8936}"/>
          </ac:spMkLst>
        </pc:spChg>
        <pc:spChg chg="mod">
          <ac:chgData name="Tsemach Mizrachi" userId="85fcc19c-b38c-410f-93a9-519990a4c1f0" providerId="ADAL" clId="{DB6A5D41-9F77-4945-A664-8C83B6A8898B}" dt="2023-02-01T04:22:30.709" v="6678" actId="164"/>
          <ac:spMkLst>
            <pc:docMk/>
            <pc:sldMk cId="2598407713" sldId="409"/>
            <ac:spMk id="46" creationId="{C13CAA99-3A7D-8E5A-E8EC-B34E9C92D31B}"/>
          </ac:spMkLst>
        </pc:spChg>
        <pc:spChg chg="mod">
          <ac:chgData name="Tsemach Mizrachi" userId="85fcc19c-b38c-410f-93a9-519990a4c1f0" providerId="ADAL" clId="{DB6A5D41-9F77-4945-A664-8C83B6A8898B}" dt="2023-02-01T04:22:30.709" v="6678" actId="164"/>
          <ac:spMkLst>
            <pc:docMk/>
            <pc:sldMk cId="2598407713" sldId="409"/>
            <ac:spMk id="47" creationId="{172A5108-B841-C16A-5B06-E3647BA7CE49}"/>
          </ac:spMkLst>
        </pc:spChg>
        <pc:spChg chg="mod">
          <ac:chgData name="Tsemach Mizrachi" userId="85fcc19c-b38c-410f-93a9-519990a4c1f0" providerId="ADAL" clId="{DB6A5D41-9F77-4945-A664-8C83B6A8898B}" dt="2023-02-01T04:22:30.709" v="6678" actId="164"/>
          <ac:spMkLst>
            <pc:docMk/>
            <pc:sldMk cId="2598407713" sldId="409"/>
            <ac:spMk id="48" creationId="{38A579BB-024D-6D99-C5BC-262445590637}"/>
          </ac:spMkLst>
        </pc:spChg>
        <pc:spChg chg="mod">
          <ac:chgData name="Tsemach Mizrachi" userId="85fcc19c-b38c-410f-93a9-519990a4c1f0" providerId="ADAL" clId="{DB6A5D41-9F77-4945-A664-8C83B6A8898B}" dt="2023-02-01T04:22:30.709" v="6678" actId="164"/>
          <ac:spMkLst>
            <pc:docMk/>
            <pc:sldMk cId="2598407713" sldId="409"/>
            <ac:spMk id="49" creationId="{E2F463E0-BFE7-7C7F-0362-FBCEF26D12CB}"/>
          </ac:spMkLst>
        </pc:spChg>
        <pc:spChg chg="mod">
          <ac:chgData name="Tsemach Mizrachi" userId="85fcc19c-b38c-410f-93a9-519990a4c1f0" providerId="ADAL" clId="{DB6A5D41-9F77-4945-A664-8C83B6A8898B}" dt="2023-02-01T04:22:52.350" v="6692" actId="14100"/>
          <ac:spMkLst>
            <pc:docMk/>
            <pc:sldMk cId="2598407713" sldId="409"/>
            <ac:spMk id="54" creationId="{9AC0270C-3547-BC0B-A52E-AD0F0CB83239}"/>
          </ac:spMkLst>
        </pc:spChg>
        <pc:grpChg chg="add mod">
          <ac:chgData name="Tsemach Mizrachi" userId="85fcc19c-b38c-410f-93a9-519990a4c1f0" providerId="ADAL" clId="{DB6A5D41-9F77-4945-A664-8C83B6A8898B}" dt="2023-02-01T04:22:30.709" v="6678" actId="164"/>
          <ac:grpSpMkLst>
            <pc:docMk/>
            <pc:sldMk cId="2598407713" sldId="409"/>
            <ac:grpSpMk id="3" creationId="{A2A4F9D1-687C-318D-9FCE-90ADB54F582D}"/>
          </ac:grpSpMkLst>
        </pc:grpChg>
        <pc:grpChg chg="add mod">
          <ac:chgData name="Tsemach Mizrachi" userId="85fcc19c-b38c-410f-93a9-519990a4c1f0" providerId="ADAL" clId="{DB6A5D41-9F77-4945-A664-8C83B6A8898B}" dt="2023-02-01T04:30:20.901" v="6805" actId="14100"/>
          <ac:grpSpMkLst>
            <pc:docMk/>
            <pc:sldMk cId="2598407713" sldId="409"/>
            <ac:grpSpMk id="4" creationId="{B1CFE6B2-C2B2-82F3-E83E-206F89159F1F}"/>
          </ac:grpSpMkLst>
        </pc:grpChg>
        <pc:grpChg chg="del">
          <ac:chgData name="Tsemach Mizrachi" userId="85fcc19c-b38c-410f-93a9-519990a4c1f0" providerId="ADAL" clId="{DB6A5D41-9F77-4945-A664-8C83B6A8898B}" dt="2023-02-01T04:21:20.157" v="6668" actId="478"/>
          <ac:grpSpMkLst>
            <pc:docMk/>
            <pc:sldMk cId="2598407713" sldId="409"/>
            <ac:grpSpMk id="18" creationId="{025BCE18-08B0-0439-CF25-0184BB5419AF}"/>
          </ac:grpSpMkLst>
        </pc:grpChg>
        <pc:grpChg chg="del">
          <ac:chgData name="Tsemach Mizrachi" userId="85fcc19c-b38c-410f-93a9-519990a4c1f0" providerId="ADAL" clId="{DB6A5D41-9F77-4945-A664-8C83B6A8898B}" dt="2023-02-01T04:21:22.359" v="6669" actId="478"/>
          <ac:grpSpMkLst>
            <pc:docMk/>
            <pc:sldMk cId="2598407713" sldId="409"/>
            <ac:grpSpMk id="23" creationId="{4896CF59-8FD3-E86C-F793-81E3521EE38D}"/>
          </ac:grpSpMkLst>
        </pc:grpChg>
        <pc:grpChg chg="mod">
          <ac:chgData name="Tsemach Mizrachi" userId="85fcc19c-b38c-410f-93a9-519990a4c1f0" providerId="ADAL" clId="{DB6A5D41-9F77-4945-A664-8C83B6A8898B}" dt="2023-02-01T04:22:06.681" v="6677" actId="164"/>
          <ac:grpSpMkLst>
            <pc:docMk/>
            <pc:sldMk cId="2598407713" sldId="409"/>
            <ac:grpSpMk id="43" creationId="{E8FF7B64-EC90-5004-253E-26563C276A5A}"/>
          </ac:grpSpMkLst>
        </pc:grpChg>
        <pc:grpChg chg="mod">
          <ac:chgData name="Tsemach Mizrachi" userId="85fcc19c-b38c-410f-93a9-519990a4c1f0" providerId="ADAL" clId="{DB6A5D41-9F77-4945-A664-8C83B6A8898B}" dt="2023-02-01T04:22:06.681" v="6677" actId="164"/>
          <ac:grpSpMkLst>
            <pc:docMk/>
            <pc:sldMk cId="2598407713" sldId="409"/>
            <ac:grpSpMk id="55" creationId="{DDE2F762-1C7A-D624-9B5E-0C66E86724EA}"/>
          </ac:grpSpMkLst>
        </pc:grpChg>
        <pc:grpChg chg="mod">
          <ac:chgData name="Tsemach Mizrachi" userId="85fcc19c-b38c-410f-93a9-519990a4c1f0" providerId="ADAL" clId="{DB6A5D41-9F77-4945-A664-8C83B6A8898B}" dt="2023-02-01T04:22:06.681" v="6677" actId="164"/>
          <ac:grpSpMkLst>
            <pc:docMk/>
            <pc:sldMk cId="2598407713" sldId="409"/>
            <ac:grpSpMk id="56" creationId="{93263D14-D667-F5F8-AC4B-256FE5CF9ECD}"/>
          </ac:grpSpMkLst>
        </pc:grpChg>
      </pc:sldChg>
      <pc:sldChg chg="addSp delSp modSp add mod">
        <pc:chgData name="Tsemach Mizrachi" userId="85fcc19c-b38c-410f-93a9-519990a4c1f0" providerId="ADAL" clId="{DB6A5D41-9F77-4945-A664-8C83B6A8898B}" dt="2023-02-01T04:48:39.964" v="7069" actId="1076"/>
        <pc:sldMkLst>
          <pc:docMk/>
          <pc:sldMk cId="4264030148" sldId="410"/>
        </pc:sldMkLst>
        <pc:spChg chg="mod">
          <ac:chgData name="Tsemach Mizrachi" userId="85fcc19c-b38c-410f-93a9-519990a4c1f0" providerId="ADAL" clId="{DB6A5D41-9F77-4945-A664-8C83B6A8898B}" dt="2023-02-01T04:35:41.991" v="6849" actId="20577"/>
          <ac:spMkLst>
            <pc:docMk/>
            <pc:sldMk cId="4264030148" sldId="410"/>
            <ac:spMk id="2" creationId="{040AC9AD-40B0-4D8F-B7E3-CC69AD5DF57F}"/>
          </ac:spMkLst>
        </pc:spChg>
        <pc:spChg chg="mod">
          <ac:chgData name="Tsemach Mizrachi" userId="85fcc19c-b38c-410f-93a9-519990a4c1f0" providerId="ADAL" clId="{DB6A5D41-9F77-4945-A664-8C83B6A8898B}" dt="2023-02-01T04:40:25.764" v="6905" actId="1076"/>
          <ac:spMkLst>
            <pc:docMk/>
            <pc:sldMk cId="4264030148" sldId="410"/>
            <ac:spMk id="5" creationId="{5A8365EF-816F-912E-79BA-4CE07C690778}"/>
          </ac:spMkLst>
        </pc:spChg>
        <pc:spChg chg="add mod">
          <ac:chgData name="Tsemach Mizrachi" userId="85fcc19c-b38c-410f-93a9-519990a4c1f0" providerId="ADAL" clId="{DB6A5D41-9F77-4945-A664-8C83B6A8898B}" dt="2023-02-01T04:44:51.933" v="6962" actId="164"/>
          <ac:spMkLst>
            <pc:docMk/>
            <pc:sldMk cId="4264030148" sldId="410"/>
            <ac:spMk id="6" creationId="{625DE54B-1C88-19F3-A533-E1AB21252313}"/>
          </ac:spMkLst>
        </pc:spChg>
        <pc:spChg chg="mod">
          <ac:chgData name="Tsemach Mizrachi" userId="85fcc19c-b38c-410f-93a9-519990a4c1f0" providerId="ADAL" clId="{DB6A5D41-9F77-4945-A664-8C83B6A8898B}" dt="2023-02-01T04:36:58.319" v="6856" actId="165"/>
          <ac:spMkLst>
            <pc:docMk/>
            <pc:sldMk cId="4264030148" sldId="410"/>
            <ac:spMk id="31" creationId="{C410BA1F-BB4E-18C5-A7DB-5D33B7215DF5}"/>
          </ac:spMkLst>
        </pc:spChg>
        <pc:spChg chg="mod">
          <ac:chgData name="Tsemach Mizrachi" userId="85fcc19c-b38c-410f-93a9-519990a4c1f0" providerId="ADAL" clId="{DB6A5D41-9F77-4945-A664-8C83B6A8898B}" dt="2023-02-01T04:48:39.964" v="7069" actId="1076"/>
          <ac:spMkLst>
            <pc:docMk/>
            <pc:sldMk cId="4264030148" sldId="410"/>
            <ac:spMk id="32" creationId="{948EAB54-22EE-B86D-47EF-E7B66F9AA3DF}"/>
          </ac:spMkLst>
        </pc:spChg>
        <pc:spChg chg="del mod topLvl">
          <ac:chgData name="Tsemach Mizrachi" userId="85fcc19c-b38c-410f-93a9-519990a4c1f0" providerId="ADAL" clId="{DB6A5D41-9F77-4945-A664-8C83B6A8898B}" dt="2023-02-01T04:39:44.940" v="6895" actId="478"/>
          <ac:spMkLst>
            <pc:docMk/>
            <pc:sldMk cId="4264030148" sldId="410"/>
            <ac:spMk id="35" creationId="{060E96DE-CB78-E214-CA15-09A5DA89767D}"/>
          </ac:spMkLst>
        </pc:spChg>
        <pc:spChg chg="del mod topLvl">
          <ac:chgData name="Tsemach Mizrachi" userId="85fcc19c-b38c-410f-93a9-519990a4c1f0" providerId="ADAL" clId="{DB6A5D41-9F77-4945-A664-8C83B6A8898B}" dt="2023-02-01T04:39:48.851" v="6897" actId="478"/>
          <ac:spMkLst>
            <pc:docMk/>
            <pc:sldMk cId="4264030148" sldId="410"/>
            <ac:spMk id="36" creationId="{A00DBD64-F924-F9F4-F27C-69EDE3FA8F60}"/>
          </ac:spMkLst>
        </pc:spChg>
        <pc:spChg chg="del mod topLvl">
          <ac:chgData name="Tsemach Mizrachi" userId="85fcc19c-b38c-410f-93a9-519990a4c1f0" providerId="ADAL" clId="{DB6A5D41-9F77-4945-A664-8C83B6A8898B}" dt="2023-02-01T04:37:27.203" v="6863" actId="478"/>
          <ac:spMkLst>
            <pc:docMk/>
            <pc:sldMk cId="4264030148" sldId="410"/>
            <ac:spMk id="38" creationId="{D6B5EAA4-BFFD-78C7-C698-FD76A2E731F9}"/>
          </ac:spMkLst>
        </pc:spChg>
        <pc:spChg chg="mod topLvl">
          <ac:chgData name="Tsemach Mizrachi" userId="85fcc19c-b38c-410f-93a9-519990a4c1f0" providerId="ADAL" clId="{DB6A5D41-9F77-4945-A664-8C83B6A8898B}" dt="2023-02-01T04:44:10.017" v="6951" actId="1037"/>
          <ac:spMkLst>
            <pc:docMk/>
            <pc:sldMk cId="4264030148" sldId="410"/>
            <ac:spMk id="39" creationId="{FCB7E929-656A-EDFE-5C4D-F3B3AC268C96}"/>
          </ac:spMkLst>
        </pc:spChg>
        <pc:spChg chg="mod topLvl">
          <ac:chgData name="Tsemach Mizrachi" userId="85fcc19c-b38c-410f-93a9-519990a4c1f0" providerId="ADAL" clId="{DB6A5D41-9F77-4945-A664-8C83B6A8898B}" dt="2023-02-01T04:45:01.924" v="6970" actId="1038"/>
          <ac:spMkLst>
            <pc:docMk/>
            <pc:sldMk cId="4264030148" sldId="410"/>
            <ac:spMk id="40" creationId="{6A491E9A-C5EE-D138-84C3-B30DC540AEE6}"/>
          </ac:spMkLst>
        </pc:spChg>
        <pc:spChg chg="mod topLvl">
          <ac:chgData name="Tsemach Mizrachi" userId="85fcc19c-b38c-410f-93a9-519990a4c1f0" providerId="ADAL" clId="{DB6A5D41-9F77-4945-A664-8C83B6A8898B}" dt="2023-02-01T04:40:11.834" v="6899" actId="338"/>
          <ac:spMkLst>
            <pc:docMk/>
            <pc:sldMk cId="4264030148" sldId="410"/>
            <ac:spMk id="41" creationId="{83839CC7-02DE-ADEC-FBE8-B92540F63133}"/>
          </ac:spMkLst>
        </pc:spChg>
        <pc:spChg chg="del mod topLvl">
          <ac:chgData name="Tsemach Mizrachi" userId="85fcc19c-b38c-410f-93a9-519990a4c1f0" providerId="ADAL" clId="{DB6A5D41-9F77-4945-A664-8C83B6A8898B}" dt="2023-02-01T04:39:46.643" v="6896" actId="478"/>
          <ac:spMkLst>
            <pc:docMk/>
            <pc:sldMk cId="4264030148" sldId="410"/>
            <ac:spMk id="42" creationId="{2BE1F1B4-179B-CB10-7D4E-0872B77FA1E7}"/>
          </ac:spMkLst>
        </pc:spChg>
        <pc:spChg chg="mod topLvl">
          <ac:chgData name="Tsemach Mizrachi" userId="85fcc19c-b38c-410f-93a9-519990a4c1f0" providerId="ADAL" clId="{DB6A5D41-9F77-4945-A664-8C83B6A8898B}" dt="2023-02-01T04:47:23.756" v="7034" actId="1037"/>
          <ac:spMkLst>
            <pc:docMk/>
            <pc:sldMk cId="4264030148" sldId="410"/>
            <ac:spMk id="44" creationId="{0B777E36-5133-820D-C004-307572732DF3}"/>
          </ac:spMkLst>
        </pc:spChg>
        <pc:spChg chg="mod topLvl">
          <ac:chgData name="Tsemach Mizrachi" userId="85fcc19c-b38c-410f-93a9-519990a4c1f0" providerId="ADAL" clId="{DB6A5D41-9F77-4945-A664-8C83B6A8898B}" dt="2023-02-01T04:47:03.988" v="7020" actId="1076"/>
          <ac:spMkLst>
            <pc:docMk/>
            <pc:sldMk cId="4264030148" sldId="410"/>
            <ac:spMk id="45" creationId="{59821CB8-A6B2-97AE-CE74-B30B771B8936}"/>
          </ac:spMkLst>
        </pc:spChg>
        <pc:spChg chg="mod topLvl">
          <ac:chgData name="Tsemach Mizrachi" userId="85fcc19c-b38c-410f-93a9-519990a4c1f0" providerId="ADAL" clId="{DB6A5D41-9F77-4945-A664-8C83B6A8898B}" dt="2023-02-01T04:48:00.433" v="7049" actId="1038"/>
          <ac:spMkLst>
            <pc:docMk/>
            <pc:sldMk cId="4264030148" sldId="410"/>
            <ac:spMk id="46" creationId="{C13CAA99-3A7D-8E5A-E8EC-B34E9C92D31B}"/>
          </ac:spMkLst>
        </pc:spChg>
        <pc:spChg chg="mod topLvl">
          <ac:chgData name="Tsemach Mizrachi" userId="85fcc19c-b38c-410f-93a9-519990a4c1f0" providerId="ADAL" clId="{DB6A5D41-9F77-4945-A664-8C83B6A8898B}" dt="2023-02-01T04:47:56.911" v="7047" actId="1038"/>
          <ac:spMkLst>
            <pc:docMk/>
            <pc:sldMk cId="4264030148" sldId="410"/>
            <ac:spMk id="47" creationId="{172A5108-B841-C16A-5B06-E3647BA7CE49}"/>
          </ac:spMkLst>
        </pc:spChg>
        <pc:spChg chg="mod topLvl">
          <ac:chgData name="Tsemach Mizrachi" userId="85fcc19c-b38c-410f-93a9-519990a4c1f0" providerId="ADAL" clId="{DB6A5D41-9F77-4945-A664-8C83B6A8898B}" dt="2023-02-01T04:48:05.170" v="7067" actId="1035"/>
          <ac:spMkLst>
            <pc:docMk/>
            <pc:sldMk cId="4264030148" sldId="410"/>
            <ac:spMk id="48" creationId="{38A579BB-024D-6D99-C5BC-262445590637}"/>
          </ac:spMkLst>
        </pc:spChg>
        <pc:spChg chg="mod topLvl">
          <ac:chgData name="Tsemach Mizrachi" userId="85fcc19c-b38c-410f-93a9-519990a4c1f0" providerId="ADAL" clId="{DB6A5D41-9F77-4945-A664-8C83B6A8898B}" dt="2023-02-01T04:45:44.464" v="6971" actId="164"/>
          <ac:spMkLst>
            <pc:docMk/>
            <pc:sldMk cId="4264030148" sldId="410"/>
            <ac:spMk id="49" creationId="{E2F463E0-BFE7-7C7F-0362-FBCEF26D12CB}"/>
          </ac:spMkLst>
        </pc:spChg>
        <pc:spChg chg="mod">
          <ac:chgData name="Tsemach Mizrachi" userId="85fcc19c-b38c-410f-93a9-519990a4c1f0" providerId="ADAL" clId="{DB6A5D41-9F77-4945-A664-8C83B6A8898B}" dt="2023-02-01T04:48:11.611" v="7068" actId="688"/>
          <ac:spMkLst>
            <pc:docMk/>
            <pc:sldMk cId="4264030148" sldId="410"/>
            <ac:spMk id="50" creationId="{40CF5266-C9F5-AB0B-582B-FAF4ED410FA7}"/>
          </ac:spMkLst>
        </pc:spChg>
        <pc:spChg chg="mod">
          <ac:chgData name="Tsemach Mizrachi" userId="85fcc19c-b38c-410f-93a9-519990a4c1f0" providerId="ADAL" clId="{DB6A5D41-9F77-4945-A664-8C83B6A8898B}" dt="2023-02-01T04:47:49.499" v="7045" actId="688"/>
          <ac:spMkLst>
            <pc:docMk/>
            <pc:sldMk cId="4264030148" sldId="410"/>
            <ac:spMk id="51" creationId="{588175DA-02A9-6877-D9E0-8A9635EB4616}"/>
          </ac:spMkLst>
        </pc:spChg>
        <pc:spChg chg="mod">
          <ac:chgData name="Tsemach Mizrachi" userId="85fcc19c-b38c-410f-93a9-519990a4c1f0" providerId="ADAL" clId="{DB6A5D41-9F77-4945-A664-8C83B6A8898B}" dt="2023-02-01T04:42:50.716" v="6948" actId="14100"/>
          <ac:spMkLst>
            <pc:docMk/>
            <pc:sldMk cId="4264030148" sldId="410"/>
            <ac:spMk id="53" creationId="{FCE06F87-42C2-4D57-6503-3CDC072657AA}"/>
          </ac:spMkLst>
        </pc:spChg>
        <pc:spChg chg="mod">
          <ac:chgData name="Tsemach Mizrachi" userId="85fcc19c-b38c-410f-93a9-519990a4c1f0" providerId="ADAL" clId="{DB6A5D41-9F77-4945-A664-8C83B6A8898B}" dt="2023-02-01T04:40:52.915" v="6911" actId="14100"/>
          <ac:spMkLst>
            <pc:docMk/>
            <pc:sldMk cId="4264030148" sldId="410"/>
            <ac:spMk id="54" creationId="{9AC0270C-3547-BC0B-A52E-AD0F0CB83239}"/>
          </ac:spMkLst>
        </pc:spChg>
        <pc:grpChg chg="del mod topLvl">
          <ac:chgData name="Tsemach Mizrachi" userId="85fcc19c-b38c-410f-93a9-519990a4c1f0" providerId="ADAL" clId="{DB6A5D41-9F77-4945-A664-8C83B6A8898B}" dt="2023-02-01T04:36:33.436" v="6853" actId="165"/>
          <ac:grpSpMkLst>
            <pc:docMk/>
            <pc:sldMk cId="4264030148" sldId="410"/>
            <ac:grpSpMk id="3" creationId="{A2A4F9D1-687C-318D-9FCE-90ADB54F582D}"/>
          </ac:grpSpMkLst>
        </pc:grpChg>
        <pc:grpChg chg="del">
          <ac:chgData name="Tsemach Mizrachi" userId="85fcc19c-b38c-410f-93a9-519990a4c1f0" providerId="ADAL" clId="{DB6A5D41-9F77-4945-A664-8C83B6A8898B}" dt="2023-02-01T04:36:06.303" v="6850" actId="165"/>
          <ac:grpSpMkLst>
            <pc:docMk/>
            <pc:sldMk cId="4264030148" sldId="410"/>
            <ac:grpSpMk id="4" creationId="{B1CFE6B2-C2B2-82F3-E83E-206F89159F1F}"/>
          </ac:grpSpMkLst>
        </pc:grpChg>
        <pc:grpChg chg="add mod">
          <ac:chgData name="Tsemach Mizrachi" userId="85fcc19c-b38c-410f-93a9-519990a4c1f0" providerId="ADAL" clId="{DB6A5D41-9F77-4945-A664-8C83B6A8898B}" dt="2023-02-01T04:43:59.703" v="6949" actId="164"/>
          <ac:grpSpMkLst>
            <pc:docMk/>
            <pc:sldMk cId="4264030148" sldId="410"/>
            <ac:grpSpMk id="8" creationId="{D0EED1D0-E9B1-36E0-2660-6B228DF3ADF6}"/>
          </ac:grpSpMkLst>
        </pc:grpChg>
        <pc:grpChg chg="add mod">
          <ac:chgData name="Tsemach Mizrachi" userId="85fcc19c-b38c-410f-93a9-519990a4c1f0" providerId="ADAL" clId="{DB6A5D41-9F77-4945-A664-8C83B6A8898B}" dt="2023-02-01T04:43:59.703" v="6949" actId="164"/>
          <ac:grpSpMkLst>
            <pc:docMk/>
            <pc:sldMk cId="4264030148" sldId="410"/>
            <ac:grpSpMk id="9" creationId="{DC9997B5-211C-3C7E-D7F7-00D2CC610EE0}"/>
          </ac:grpSpMkLst>
        </pc:grpChg>
        <pc:grpChg chg="add mod">
          <ac:chgData name="Tsemach Mizrachi" userId="85fcc19c-b38c-410f-93a9-519990a4c1f0" providerId="ADAL" clId="{DB6A5D41-9F77-4945-A664-8C83B6A8898B}" dt="2023-02-01T04:44:51.933" v="6962" actId="164"/>
          <ac:grpSpMkLst>
            <pc:docMk/>
            <pc:sldMk cId="4264030148" sldId="410"/>
            <ac:grpSpMk id="11" creationId="{818FDA8E-D524-6911-F1CF-5287E7CEC4DA}"/>
          </ac:grpSpMkLst>
        </pc:grpChg>
        <pc:grpChg chg="add mod">
          <ac:chgData name="Tsemach Mizrachi" userId="85fcc19c-b38c-410f-93a9-519990a4c1f0" providerId="ADAL" clId="{DB6A5D41-9F77-4945-A664-8C83B6A8898B}" dt="2023-02-01T04:45:44.464" v="6971" actId="164"/>
          <ac:grpSpMkLst>
            <pc:docMk/>
            <pc:sldMk cId="4264030148" sldId="410"/>
            <ac:grpSpMk id="12" creationId="{18514FD6-DB9E-5878-8B47-D1AA6A1417C9}"/>
          </ac:grpSpMkLst>
        </pc:grpChg>
        <pc:grpChg chg="add mod">
          <ac:chgData name="Tsemach Mizrachi" userId="85fcc19c-b38c-410f-93a9-519990a4c1f0" providerId="ADAL" clId="{DB6A5D41-9F77-4945-A664-8C83B6A8898B}" dt="2023-02-01T04:47:12.670" v="7021" actId="164"/>
          <ac:grpSpMkLst>
            <pc:docMk/>
            <pc:sldMk cId="4264030148" sldId="410"/>
            <ac:grpSpMk id="13" creationId="{ED5109E1-789D-B9AE-9CEF-0483E9CE640B}"/>
          </ac:grpSpMkLst>
        </pc:grpChg>
        <pc:grpChg chg="add mod">
          <ac:chgData name="Tsemach Mizrachi" userId="85fcc19c-b38c-410f-93a9-519990a4c1f0" providerId="ADAL" clId="{DB6A5D41-9F77-4945-A664-8C83B6A8898B}" dt="2023-02-01T04:46:08.994" v="6973" actId="164"/>
          <ac:grpSpMkLst>
            <pc:docMk/>
            <pc:sldMk cId="4264030148" sldId="410"/>
            <ac:grpSpMk id="14" creationId="{3FE69171-D64B-1B4C-1FC3-2080D65BD57A}"/>
          </ac:grpSpMkLst>
        </pc:grpChg>
        <pc:grpChg chg="add mod">
          <ac:chgData name="Tsemach Mizrachi" userId="85fcc19c-b38c-410f-93a9-519990a4c1f0" providerId="ADAL" clId="{DB6A5D41-9F77-4945-A664-8C83B6A8898B}" dt="2023-02-01T04:47:12.670" v="7021" actId="164"/>
          <ac:grpSpMkLst>
            <pc:docMk/>
            <pc:sldMk cId="4264030148" sldId="410"/>
            <ac:grpSpMk id="15" creationId="{DE1EAE6D-F48C-BA9D-B76F-7F5AD8F95ACD}"/>
          </ac:grpSpMkLst>
        </pc:grpChg>
        <pc:grpChg chg="add mod">
          <ac:chgData name="Tsemach Mizrachi" userId="85fcc19c-b38c-410f-93a9-519990a4c1f0" providerId="ADAL" clId="{DB6A5D41-9F77-4945-A664-8C83B6A8898B}" dt="2023-02-01T04:47:12.670" v="7021" actId="164"/>
          <ac:grpSpMkLst>
            <pc:docMk/>
            <pc:sldMk cId="4264030148" sldId="410"/>
            <ac:grpSpMk id="16" creationId="{00F5374B-6759-065F-760F-3A644690FF44}"/>
          </ac:grpSpMkLst>
        </pc:grpChg>
        <pc:grpChg chg="mod">
          <ac:chgData name="Tsemach Mizrachi" userId="85fcc19c-b38c-410f-93a9-519990a4c1f0" providerId="ADAL" clId="{DB6A5D41-9F77-4945-A664-8C83B6A8898B}" dt="2023-02-01T04:36:58.319" v="6856" actId="165"/>
          <ac:grpSpMkLst>
            <pc:docMk/>
            <pc:sldMk cId="4264030148" sldId="410"/>
            <ac:grpSpMk id="30" creationId="{9BF79D07-C4F0-9F4F-9DD9-6DB2A3D25AC5}"/>
          </ac:grpSpMkLst>
        </pc:grpChg>
        <pc:grpChg chg="mod topLvl">
          <ac:chgData name="Tsemach Mizrachi" userId="85fcc19c-b38c-410f-93a9-519990a4c1f0" providerId="ADAL" clId="{DB6A5D41-9F77-4945-A664-8C83B6A8898B}" dt="2023-02-01T04:40:11.834" v="6899" actId="338"/>
          <ac:grpSpMkLst>
            <pc:docMk/>
            <pc:sldMk cId="4264030148" sldId="410"/>
            <ac:grpSpMk id="33" creationId="{D2342E65-6D56-4D96-6911-D7ACB1D39332}"/>
          </ac:grpSpMkLst>
        </pc:grpChg>
        <pc:grpChg chg="del mod topLvl">
          <ac:chgData name="Tsemach Mizrachi" userId="85fcc19c-b38c-410f-93a9-519990a4c1f0" providerId="ADAL" clId="{DB6A5D41-9F77-4945-A664-8C83B6A8898B}" dt="2023-02-01T04:36:58.319" v="6856" actId="165"/>
          <ac:grpSpMkLst>
            <pc:docMk/>
            <pc:sldMk cId="4264030148" sldId="410"/>
            <ac:grpSpMk id="43" creationId="{E8FF7B64-EC90-5004-253E-26563C276A5A}"/>
          </ac:grpSpMkLst>
        </pc:grpChg>
        <pc:grpChg chg="mod topLvl">
          <ac:chgData name="Tsemach Mizrachi" userId="85fcc19c-b38c-410f-93a9-519990a4c1f0" providerId="ADAL" clId="{DB6A5D41-9F77-4945-A664-8C83B6A8898B}" dt="2023-02-01T04:41:07.094" v="6914" actId="338"/>
          <ac:grpSpMkLst>
            <pc:docMk/>
            <pc:sldMk cId="4264030148" sldId="410"/>
            <ac:grpSpMk id="55" creationId="{DDE2F762-1C7A-D624-9B5E-0C66E86724EA}"/>
          </ac:grpSpMkLst>
        </pc:grpChg>
        <pc:grpChg chg="mod topLvl">
          <ac:chgData name="Tsemach Mizrachi" userId="85fcc19c-b38c-410f-93a9-519990a4c1f0" providerId="ADAL" clId="{DB6A5D41-9F77-4945-A664-8C83B6A8898B}" dt="2023-02-01T04:41:07.094" v="6914" actId="338"/>
          <ac:grpSpMkLst>
            <pc:docMk/>
            <pc:sldMk cId="4264030148" sldId="410"/>
            <ac:grpSpMk id="56" creationId="{93263D14-D667-F5F8-AC4B-256FE5CF9ECD}"/>
          </ac:grpSpMkLst>
        </pc:grpChg>
        <pc:cxnChg chg="mod">
          <ac:chgData name="Tsemach Mizrachi" userId="85fcc19c-b38c-410f-93a9-519990a4c1f0" providerId="ADAL" clId="{DB6A5D41-9F77-4945-A664-8C83B6A8898B}" dt="2023-02-01T04:36:58.319" v="6856" actId="165"/>
          <ac:cxnSpMkLst>
            <pc:docMk/>
            <pc:sldMk cId="4264030148" sldId="410"/>
            <ac:cxnSpMk id="25" creationId="{5DD47E15-8ED9-1492-D5BB-0EBD4C0A5E21}"/>
          </ac:cxnSpMkLst>
        </pc:cxnChg>
        <pc:cxnChg chg="mod">
          <ac:chgData name="Tsemach Mizrachi" userId="85fcc19c-b38c-410f-93a9-519990a4c1f0" providerId="ADAL" clId="{DB6A5D41-9F77-4945-A664-8C83B6A8898B}" dt="2023-02-01T04:36:58.319" v="6856" actId="165"/>
          <ac:cxnSpMkLst>
            <pc:docMk/>
            <pc:sldMk cId="4264030148" sldId="410"/>
            <ac:cxnSpMk id="27" creationId="{85D9B86E-D2FD-927C-3475-8E16D5AC9D18}"/>
          </ac:cxnSpMkLst>
        </pc:cxnChg>
      </pc:sldChg>
      <pc:sldChg chg="addSp delSp modSp add mod ord delAnim modAnim">
        <pc:chgData name="Tsemach Mizrachi" userId="85fcc19c-b38c-410f-93a9-519990a4c1f0" providerId="ADAL" clId="{DB6A5D41-9F77-4945-A664-8C83B6A8898B}" dt="2023-02-20T18:36:23.783" v="16188" actId="20577"/>
        <pc:sldMkLst>
          <pc:docMk/>
          <pc:sldMk cId="354209602" sldId="411"/>
        </pc:sldMkLst>
        <pc:spChg chg="mod">
          <ac:chgData name="Tsemach Mizrachi" userId="85fcc19c-b38c-410f-93a9-519990a4c1f0" providerId="ADAL" clId="{DB6A5D41-9F77-4945-A664-8C83B6A8898B}" dt="2023-02-03T15:53:06.442" v="7087" actId="20577"/>
          <ac:spMkLst>
            <pc:docMk/>
            <pc:sldMk cId="354209602" sldId="411"/>
            <ac:spMk id="2" creationId="{040AC9AD-40B0-4D8F-B7E3-CC69AD5DF57F}"/>
          </ac:spMkLst>
        </pc:spChg>
        <pc:spChg chg="add del mod">
          <ac:chgData name="Tsemach Mizrachi" userId="85fcc19c-b38c-410f-93a9-519990a4c1f0" providerId="ADAL" clId="{DB6A5D41-9F77-4945-A664-8C83B6A8898B}" dt="2023-02-03T16:14:15.953" v="7715" actId="478"/>
          <ac:spMkLst>
            <pc:docMk/>
            <pc:sldMk cId="354209602" sldId="411"/>
            <ac:spMk id="3" creationId="{7019CB44-B8A7-D5C0-27EE-9B373DEFF5E1}"/>
          </ac:spMkLst>
        </pc:spChg>
        <pc:spChg chg="add del mod">
          <ac:chgData name="Tsemach Mizrachi" userId="85fcc19c-b38c-410f-93a9-519990a4c1f0" providerId="ADAL" clId="{DB6A5D41-9F77-4945-A664-8C83B6A8898B}" dt="2023-02-03T15:57:24.735" v="7236" actId="478"/>
          <ac:spMkLst>
            <pc:docMk/>
            <pc:sldMk cId="354209602" sldId="411"/>
            <ac:spMk id="4" creationId="{56E83D87-8FD5-6556-8A83-AC18878FB114}"/>
          </ac:spMkLst>
        </pc:spChg>
        <pc:spChg chg="del mod">
          <ac:chgData name="Tsemach Mizrachi" userId="85fcc19c-b38c-410f-93a9-519990a4c1f0" providerId="ADAL" clId="{DB6A5D41-9F77-4945-A664-8C83B6A8898B}" dt="2023-02-03T16:09:20.266" v="7576" actId="478"/>
          <ac:spMkLst>
            <pc:docMk/>
            <pc:sldMk cId="354209602" sldId="411"/>
            <ac:spMk id="5" creationId="{5A8365EF-816F-912E-79BA-4CE07C690778}"/>
          </ac:spMkLst>
        </pc:spChg>
        <pc:spChg chg="mod">
          <ac:chgData name="Tsemach Mizrachi" userId="85fcc19c-b38c-410f-93a9-519990a4c1f0" providerId="ADAL" clId="{DB6A5D41-9F77-4945-A664-8C83B6A8898B}" dt="2023-02-03T16:32:45.242" v="8193" actId="14100"/>
          <ac:spMkLst>
            <pc:docMk/>
            <pc:sldMk cId="354209602" sldId="411"/>
            <ac:spMk id="7" creationId="{5D6D7F3D-3FA1-4E90-B5F3-A1F1B5E37FB4}"/>
          </ac:spMkLst>
        </pc:spChg>
        <pc:spChg chg="mod">
          <ac:chgData name="Tsemach Mizrachi" userId="85fcc19c-b38c-410f-93a9-519990a4c1f0" providerId="ADAL" clId="{DB6A5D41-9F77-4945-A664-8C83B6A8898B}" dt="2023-02-03T15:54:13.863" v="7092" actId="1076"/>
          <ac:spMkLst>
            <pc:docMk/>
            <pc:sldMk cId="354209602" sldId="411"/>
            <ac:spMk id="10" creationId="{66BE6EFF-6F92-7D36-4200-E9FBC86AFD63}"/>
          </ac:spMkLst>
        </pc:spChg>
        <pc:spChg chg="add del mod topLvl">
          <ac:chgData name="Tsemach Mizrachi" userId="85fcc19c-b38c-410f-93a9-519990a4c1f0" providerId="ADAL" clId="{DB6A5D41-9F77-4945-A664-8C83B6A8898B}" dt="2023-02-03T16:14:19.514" v="7716" actId="478"/>
          <ac:spMkLst>
            <pc:docMk/>
            <pc:sldMk cId="354209602" sldId="411"/>
            <ac:spMk id="17" creationId="{B4218A23-B5D4-A55D-B645-7EAD9C5B2D7C}"/>
          </ac:spMkLst>
        </pc:spChg>
        <pc:spChg chg="add del mod topLvl">
          <ac:chgData name="Tsemach Mizrachi" userId="85fcc19c-b38c-410f-93a9-519990a4c1f0" providerId="ADAL" clId="{DB6A5D41-9F77-4945-A664-8C83B6A8898B}" dt="2023-02-03T16:14:21.657" v="7717" actId="478"/>
          <ac:spMkLst>
            <pc:docMk/>
            <pc:sldMk cId="354209602" sldId="411"/>
            <ac:spMk id="18" creationId="{A79B9CB6-7F6F-F5DE-2B28-C9F1FD1D814E}"/>
          </ac:spMkLst>
        </pc:spChg>
        <pc:spChg chg="add del mod">
          <ac:chgData name="Tsemach Mizrachi" userId="85fcc19c-b38c-410f-93a9-519990a4c1f0" providerId="ADAL" clId="{DB6A5D41-9F77-4945-A664-8C83B6A8898B}" dt="2023-02-03T16:14:24.178" v="7718" actId="478"/>
          <ac:spMkLst>
            <pc:docMk/>
            <pc:sldMk cId="354209602" sldId="411"/>
            <ac:spMk id="19" creationId="{2791F0FB-86B4-7CD1-D493-AF386D3B3BF1}"/>
          </ac:spMkLst>
        </pc:spChg>
        <pc:spChg chg="add mod">
          <ac:chgData name="Tsemach Mizrachi" userId="85fcc19c-b38c-410f-93a9-519990a4c1f0" providerId="ADAL" clId="{DB6A5D41-9F77-4945-A664-8C83B6A8898B}" dt="2023-02-03T16:33:21.105" v="8198" actId="1076"/>
          <ac:spMkLst>
            <pc:docMk/>
            <pc:sldMk cId="354209602" sldId="411"/>
            <ac:spMk id="21" creationId="{80D9DD69-4BEE-CC78-4C57-723C9E34A8B5}"/>
          </ac:spMkLst>
        </pc:spChg>
        <pc:spChg chg="add mod">
          <ac:chgData name="Tsemach Mizrachi" userId="85fcc19c-b38c-410f-93a9-519990a4c1f0" providerId="ADAL" clId="{DB6A5D41-9F77-4945-A664-8C83B6A8898B}" dt="2023-02-03T16:25:55.842" v="7988" actId="1038"/>
          <ac:spMkLst>
            <pc:docMk/>
            <pc:sldMk cId="354209602" sldId="411"/>
            <ac:spMk id="23" creationId="{F92BF060-A83D-A20B-3109-D53548B0E32A}"/>
          </ac:spMkLst>
        </pc:spChg>
        <pc:spChg chg="add mod">
          <ac:chgData name="Tsemach Mizrachi" userId="85fcc19c-b38c-410f-93a9-519990a4c1f0" providerId="ADAL" clId="{DB6A5D41-9F77-4945-A664-8C83B6A8898B}" dt="2023-02-03T16:25:55.842" v="7988" actId="1038"/>
          <ac:spMkLst>
            <pc:docMk/>
            <pc:sldMk cId="354209602" sldId="411"/>
            <ac:spMk id="24" creationId="{B114AEF8-490A-DF58-E603-682B9EEAC926}"/>
          </ac:spMkLst>
        </pc:spChg>
        <pc:spChg chg="add mod">
          <ac:chgData name="Tsemach Mizrachi" userId="85fcc19c-b38c-410f-93a9-519990a4c1f0" providerId="ADAL" clId="{DB6A5D41-9F77-4945-A664-8C83B6A8898B}" dt="2023-02-03T19:30:16.093" v="8643" actId="20577"/>
          <ac:spMkLst>
            <pc:docMk/>
            <pc:sldMk cId="354209602" sldId="411"/>
            <ac:spMk id="26" creationId="{C12BADF4-894D-6211-6FAF-053985378FD5}"/>
          </ac:spMkLst>
        </pc:spChg>
        <pc:spChg chg="add mod">
          <ac:chgData name="Tsemach Mizrachi" userId="85fcc19c-b38c-410f-93a9-519990a4c1f0" providerId="ADAL" clId="{DB6A5D41-9F77-4945-A664-8C83B6A8898B}" dt="2023-02-20T18:36:23.783" v="16188" actId="20577"/>
          <ac:spMkLst>
            <pc:docMk/>
            <pc:sldMk cId="354209602" sldId="411"/>
            <ac:spMk id="28" creationId="{3187B9A9-6F42-60E1-E43E-B9FAEAB89044}"/>
          </ac:spMkLst>
        </pc:spChg>
        <pc:spChg chg="del mod">
          <ac:chgData name="Tsemach Mizrachi" userId="85fcc19c-b38c-410f-93a9-519990a4c1f0" providerId="ADAL" clId="{DB6A5D41-9F77-4945-A664-8C83B6A8898B}" dt="2023-02-03T16:07:36.367" v="7519" actId="478"/>
          <ac:spMkLst>
            <pc:docMk/>
            <pc:sldMk cId="354209602" sldId="411"/>
            <ac:spMk id="44" creationId="{0B777E36-5133-820D-C004-307572732DF3}"/>
          </ac:spMkLst>
        </pc:spChg>
        <pc:grpChg chg="del mod">
          <ac:chgData name="Tsemach Mizrachi" userId="85fcc19c-b38c-410f-93a9-519990a4c1f0" providerId="ADAL" clId="{DB6A5D41-9F77-4945-A664-8C83B6A8898B}" dt="2023-02-03T16:07:33.945" v="7518" actId="478"/>
          <ac:grpSpMkLst>
            <pc:docMk/>
            <pc:sldMk cId="354209602" sldId="411"/>
            <ac:grpSpMk id="16" creationId="{00F5374B-6759-065F-760F-3A644690FF44}"/>
          </ac:grpSpMkLst>
        </pc:grpChg>
        <pc:grpChg chg="add del mod">
          <ac:chgData name="Tsemach Mizrachi" userId="85fcc19c-b38c-410f-93a9-519990a4c1f0" providerId="ADAL" clId="{DB6A5D41-9F77-4945-A664-8C83B6A8898B}" dt="2023-02-03T16:14:19.514" v="7716" actId="478"/>
          <ac:grpSpMkLst>
            <pc:docMk/>
            <pc:sldMk cId="354209602" sldId="411"/>
            <ac:grpSpMk id="20" creationId="{418F841F-1C75-88D5-E902-1F9C7CA93633}"/>
          </ac:grpSpMkLst>
        </pc:grpChg>
        <pc:graphicFrameChg chg="add mod modGraphic">
          <ac:chgData name="Tsemach Mizrachi" userId="85fcc19c-b38c-410f-93a9-519990a4c1f0" providerId="ADAL" clId="{DB6A5D41-9F77-4945-A664-8C83B6A8898B}" dt="2023-02-03T16:53:40.523" v="8450" actId="20577"/>
          <ac:graphicFrameMkLst>
            <pc:docMk/>
            <pc:sldMk cId="354209602" sldId="411"/>
            <ac:graphicFrameMk id="22" creationId="{0365CBE8-69B9-A10D-763A-3189EA69421A}"/>
          </ac:graphicFrameMkLst>
        </pc:graphicFrameChg>
      </pc:sldChg>
      <pc:sldChg chg="addSp delSp modSp add mod delAnim modAnim">
        <pc:chgData name="Tsemach Mizrachi" userId="85fcc19c-b38c-410f-93a9-519990a4c1f0" providerId="ADAL" clId="{DB6A5D41-9F77-4945-A664-8C83B6A8898B}" dt="2023-02-20T18:35:30.144" v="16187" actId="20577"/>
        <pc:sldMkLst>
          <pc:docMk/>
          <pc:sldMk cId="2134849568" sldId="412"/>
        </pc:sldMkLst>
        <pc:spChg chg="add del mod">
          <ac:chgData name="Tsemach Mizrachi" userId="85fcc19c-b38c-410f-93a9-519990a4c1f0" providerId="ADAL" clId="{DB6A5D41-9F77-4945-A664-8C83B6A8898B}" dt="2023-02-03T16:12:10.937" v="7610" actId="478"/>
          <ac:spMkLst>
            <pc:docMk/>
            <pc:sldMk cId="2134849568" sldId="412"/>
            <ac:spMk id="4" creationId="{A6C81622-83A4-9F02-EE07-37A8694053A7}"/>
          </ac:spMkLst>
        </pc:spChg>
        <pc:spChg chg="add mod">
          <ac:chgData name="Tsemach Mizrachi" userId="85fcc19c-b38c-410f-93a9-519990a4c1f0" providerId="ADAL" clId="{DB6A5D41-9F77-4945-A664-8C83B6A8898B}" dt="2023-02-03T16:13:53.624" v="7712" actId="1037"/>
          <ac:spMkLst>
            <pc:docMk/>
            <pc:sldMk cId="2134849568" sldId="412"/>
            <ac:spMk id="5" creationId="{3C5CEE26-B8E6-3E9B-47B6-2EEBB38EE785}"/>
          </ac:spMkLst>
        </pc:spChg>
        <pc:spChg chg="mod">
          <ac:chgData name="Tsemach Mizrachi" userId="85fcc19c-b38c-410f-93a9-519990a4c1f0" providerId="ADAL" clId="{DB6A5D41-9F77-4945-A664-8C83B6A8898B}" dt="2023-02-03T17:02:53.338" v="8640" actId="1076"/>
          <ac:spMkLst>
            <pc:docMk/>
            <pc:sldMk cId="2134849568" sldId="412"/>
            <ac:spMk id="7" creationId="{5D6D7F3D-3FA1-4E90-B5F3-A1F1B5E37FB4}"/>
          </ac:spMkLst>
        </pc:spChg>
        <pc:spChg chg="mod">
          <ac:chgData name="Tsemach Mizrachi" userId="85fcc19c-b38c-410f-93a9-519990a4c1f0" providerId="ADAL" clId="{DB6A5D41-9F77-4945-A664-8C83B6A8898B}" dt="2023-02-20T18:35:30.144" v="16187" actId="20577"/>
          <ac:spMkLst>
            <pc:docMk/>
            <pc:sldMk cId="2134849568" sldId="412"/>
            <ac:spMk id="17" creationId="{B4218A23-B5D4-A55D-B645-7EAD9C5B2D7C}"/>
          </ac:spMkLst>
        </pc:spChg>
        <pc:spChg chg="mod">
          <ac:chgData name="Tsemach Mizrachi" userId="85fcc19c-b38c-410f-93a9-519990a4c1f0" providerId="ADAL" clId="{DB6A5D41-9F77-4945-A664-8C83B6A8898B}" dt="2023-02-03T16:13:53.624" v="7712" actId="1037"/>
          <ac:spMkLst>
            <pc:docMk/>
            <pc:sldMk cId="2134849568" sldId="412"/>
            <ac:spMk id="19" creationId="{2791F0FB-86B4-7CD1-D493-AF386D3B3BF1}"/>
          </ac:spMkLst>
        </pc:spChg>
      </pc:sldChg>
      <pc:sldChg chg="addSp delSp modSp add mod addAnim delAnim modAnim">
        <pc:chgData name="Tsemach Mizrachi" userId="85fcc19c-b38c-410f-93a9-519990a4c1f0" providerId="ADAL" clId="{DB6A5D41-9F77-4945-A664-8C83B6A8898B}" dt="2023-02-03T16:53:35.124" v="8449" actId="20577"/>
        <pc:sldMkLst>
          <pc:docMk/>
          <pc:sldMk cId="144698002" sldId="413"/>
        </pc:sldMkLst>
        <pc:spChg chg="add mod">
          <ac:chgData name="Tsemach Mizrachi" userId="85fcc19c-b38c-410f-93a9-519990a4c1f0" providerId="ADAL" clId="{DB6A5D41-9F77-4945-A664-8C83B6A8898B}" dt="2023-02-03T16:37:39.392" v="8288" actId="207"/>
          <ac:spMkLst>
            <pc:docMk/>
            <pc:sldMk cId="144698002" sldId="413"/>
            <ac:spMk id="3" creationId="{5B28AD08-4599-1910-99E8-744A73A71761}"/>
          </ac:spMkLst>
        </pc:spChg>
        <pc:spChg chg="add mod">
          <ac:chgData name="Tsemach Mizrachi" userId="85fcc19c-b38c-410f-93a9-519990a4c1f0" providerId="ADAL" clId="{DB6A5D41-9F77-4945-A664-8C83B6A8898B}" dt="2023-02-03T16:42:09.273" v="8343" actId="1076"/>
          <ac:spMkLst>
            <pc:docMk/>
            <pc:sldMk cId="144698002" sldId="413"/>
            <ac:spMk id="4" creationId="{B06C76AF-3185-1668-E0DA-42DF4F6C3018}"/>
          </ac:spMkLst>
        </pc:spChg>
        <pc:spChg chg="add del mod">
          <ac:chgData name="Tsemach Mizrachi" userId="85fcc19c-b38c-410f-93a9-519990a4c1f0" providerId="ADAL" clId="{DB6A5D41-9F77-4945-A664-8C83B6A8898B}" dt="2023-02-03T16:39:41.706" v="8314" actId="478"/>
          <ac:spMkLst>
            <pc:docMk/>
            <pc:sldMk cId="144698002" sldId="413"/>
            <ac:spMk id="5" creationId="{E6807384-0D53-3AF7-6784-EFDC751A1056}"/>
          </ac:spMkLst>
        </pc:spChg>
        <pc:spChg chg="add mod">
          <ac:chgData name="Tsemach Mizrachi" userId="85fcc19c-b38c-410f-93a9-519990a4c1f0" providerId="ADAL" clId="{DB6A5D41-9F77-4945-A664-8C83B6A8898B}" dt="2023-02-03T16:45:17.988" v="8377" actId="164"/>
          <ac:spMkLst>
            <pc:docMk/>
            <pc:sldMk cId="144698002" sldId="413"/>
            <ac:spMk id="6" creationId="{2336502B-A191-DAAA-02BC-5303D6179FA9}"/>
          </ac:spMkLst>
        </pc:spChg>
        <pc:spChg chg="add del mod">
          <ac:chgData name="Tsemach Mizrachi" userId="85fcc19c-b38c-410f-93a9-519990a4c1f0" providerId="ADAL" clId="{DB6A5D41-9F77-4945-A664-8C83B6A8898B}" dt="2023-02-03T16:41:22.330" v="8332" actId="478"/>
          <ac:spMkLst>
            <pc:docMk/>
            <pc:sldMk cId="144698002" sldId="413"/>
            <ac:spMk id="8" creationId="{9AD7D35C-5953-D1BC-773A-58FBB7A71C7D}"/>
          </ac:spMkLst>
        </pc:spChg>
        <pc:spChg chg="add mod">
          <ac:chgData name="Tsemach Mizrachi" userId="85fcc19c-b38c-410f-93a9-519990a4c1f0" providerId="ADAL" clId="{DB6A5D41-9F77-4945-A664-8C83B6A8898B}" dt="2023-02-03T16:44:38.180" v="8373" actId="164"/>
          <ac:spMkLst>
            <pc:docMk/>
            <pc:sldMk cId="144698002" sldId="413"/>
            <ac:spMk id="13" creationId="{440A5B64-7E36-7584-3F47-867CC13B6F0A}"/>
          </ac:spMkLst>
        </pc:spChg>
        <pc:spChg chg="add del mod">
          <ac:chgData name="Tsemach Mizrachi" userId="85fcc19c-b38c-410f-93a9-519990a4c1f0" providerId="ADAL" clId="{DB6A5D41-9F77-4945-A664-8C83B6A8898B}" dt="2023-02-03T16:34:10.913" v="8208" actId="478"/>
          <ac:spMkLst>
            <pc:docMk/>
            <pc:sldMk cId="144698002" sldId="413"/>
            <ac:spMk id="26" creationId="{C12BADF4-894D-6211-6FAF-053985378FD5}"/>
          </ac:spMkLst>
        </pc:spChg>
        <pc:spChg chg="add del">
          <ac:chgData name="Tsemach Mizrachi" userId="85fcc19c-b38c-410f-93a9-519990a4c1f0" providerId="ADAL" clId="{DB6A5D41-9F77-4945-A664-8C83B6A8898B}" dt="2023-02-03T16:34:06.802" v="8206" actId="478"/>
          <ac:spMkLst>
            <pc:docMk/>
            <pc:sldMk cId="144698002" sldId="413"/>
            <ac:spMk id="28" creationId="{3187B9A9-6F42-60E1-E43E-B9FAEAB89044}"/>
          </ac:spMkLst>
        </pc:spChg>
        <pc:grpChg chg="add mod">
          <ac:chgData name="Tsemach Mizrachi" userId="85fcc19c-b38c-410f-93a9-519990a4c1f0" providerId="ADAL" clId="{DB6A5D41-9F77-4945-A664-8C83B6A8898B}" dt="2023-02-03T16:44:38.180" v="8373" actId="164"/>
          <ac:grpSpMkLst>
            <pc:docMk/>
            <pc:sldMk cId="144698002" sldId="413"/>
            <ac:grpSpMk id="17" creationId="{87D85E93-BC06-ADA6-4CDC-041D130E8662}"/>
          </ac:grpSpMkLst>
        </pc:grpChg>
        <pc:grpChg chg="add mod">
          <ac:chgData name="Tsemach Mizrachi" userId="85fcc19c-b38c-410f-93a9-519990a4c1f0" providerId="ADAL" clId="{DB6A5D41-9F77-4945-A664-8C83B6A8898B}" dt="2023-02-03T16:45:17.988" v="8377" actId="164"/>
          <ac:grpSpMkLst>
            <pc:docMk/>
            <pc:sldMk cId="144698002" sldId="413"/>
            <ac:grpSpMk id="18" creationId="{069D23EF-E3C5-2AF2-3D11-648559F4A7B7}"/>
          </ac:grpSpMkLst>
        </pc:grpChg>
        <pc:graphicFrameChg chg="modGraphic">
          <ac:chgData name="Tsemach Mizrachi" userId="85fcc19c-b38c-410f-93a9-519990a4c1f0" providerId="ADAL" clId="{DB6A5D41-9F77-4945-A664-8C83B6A8898B}" dt="2023-02-03T16:53:35.124" v="8449" actId="20577"/>
          <ac:graphicFrameMkLst>
            <pc:docMk/>
            <pc:sldMk cId="144698002" sldId="413"/>
            <ac:graphicFrameMk id="22" creationId="{0365CBE8-69B9-A10D-763A-3189EA69421A}"/>
          </ac:graphicFrameMkLst>
        </pc:graphicFrameChg>
        <pc:cxnChg chg="add mod">
          <ac:chgData name="Tsemach Mizrachi" userId="85fcc19c-b38c-410f-93a9-519990a4c1f0" providerId="ADAL" clId="{DB6A5D41-9F77-4945-A664-8C83B6A8898B}" dt="2023-02-03T16:45:17.988" v="8377" actId="164"/>
          <ac:cxnSpMkLst>
            <pc:docMk/>
            <pc:sldMk cId="144698002" sldId="413"/>
            <ac:cxnSpMk id="11" creationId="{A7CFE0BE-030B-7A6A-BE6C-B63BC76A0A05}"/>
          </ac:cxnSpMkLst>
        </pc:cxnChg>
        <pc:cxnChg chg="add mod">
          <ac:chgData name="Tsemach Mizrachi" userId="85fcc19c-b38c-410f-93a9-519990a4c1f0" providerId="ADAL" clId="{DB6A5D41-9F77-4945-A664-8C83B6A8898B}" dt="2023-02-03T16:46:14.619" v="8386" actId="14100"/>
          <ac:cxnSpMkLst>
            <pc:docMk/>
            <pc:sldMk cId="144698002" sldId="413"/>
            <ac:cxnSpMk id="14" creationId="{F66D66A6-A225-EBC5-0E2F-E21A3C881E1A}"/>
          </ac:cxnSpMkLst>
        </pc:cxnChg>
      </pc:sldChg>
      <pc:sldChg chg="addSp delSp modSp add mod delAnim">
        <pc:chgData name="Tsemach Mizrachi" userId="85fcc19c-b38c-410f-93a9-519990a4c1f0" providerId="ADAL" clId="{DB6A5D41-9F77-4945-A664-8C83B6A8898B}" dt="2023-02-03T17:01:16.186" v="8639" actId="1076"/>
        <pc:sldMkLst>
          <pc:docMk/>
          <pc:sldMk cId="4100992850" sldId="414"/>
        </pc:sldMkLst>
        <pc:spChg chg="mod">
          <ac:chgData name="Tsemach Mizrachi" userId="85fcc19c-b38c-410f-93a9-519990a4c1f0" providerId="ADAL" clId="{DB6A5D41-9F77-4945-A664-8C83B6A8898B}" dt="2023-02-03T17:00:58.283" v="8614" actId="1076"/>
          <ac:spMkLst>
            <pc:docMk/>
            <pc:sldMk cId="4100992850" sldId="414"/>
            <ac:spMk id="3" creationId="{5B28AD08-4599-1910-99E8-744A73A71761}"/>
          </ac:spMkLst>
        </pc:spChg>
        <pc:spChg chg="del">
          <ac:chgData name="Tsemach Mizrachi" userId="85fcc19c-b38c-410f-93a9-519990a4c1f0" providerId="ADAL" clId="{DB6A5D41-9F77-4945-A664-8C83B6A8898B}" dt="2023-02-03T16:54:36.570" v="8460" actId="478"/>
          <ac:spMkLst>
            <pc:docMk/>
            <pc:sldMk cId="4100992850" sldId="414"/>
            <ac:spMk id="4" creationId="{B06C76AF-3185-1668-E0DA-42DF4F6C3018}"/>
          </ac:spMkLst>
        </pc:spChg>
        <pc:spChg chg="add mod">
          <ac:chgData name="Tsemach Mizrachi" userId="85fcc19c-b38c-410f-93a9-519990a4c1f0" providerId="ADAL" clId="{DB6A5D41-9F77-4945-A664-8C83B6A8898B}" dt="2023-02-03T17:01:16.186" v="8639" actId="1076"/>
          <ac:spMkLst>
            <pc:docMk/>
            <pc:sldMk cId="4100992850" sldId="414"/>
            <ac:spMk id="9" creationId="{920DF403-62C0-207E-1799-64609D6F26E2}"/>
          </ac:spMkLst>
        </pc:spChg>
        <pc:spChg chg="mod">
          <ac:chgData name="Tsemach Mizrachi" userId="85fcc19c-b38c-410f-93a9-519990a4c1f0" providerId="ADAL" clId="{DB6A5D41-9F77-4945-A664-8C83B6A8898B}" dt="2023-02-03T16:51:59.788" v="8447" actId="1076"/>
          <ac:spMkLst>
            <pc:docMk/>
            <pc:sldMk cId="4100992850" sldId="414"/>
            <ac:spMk id="13" creationId="{440A5B64-7E36-7584-3F47-867CC13B6F0A}"/>
          </ac:spMkLst>
        </pc:spChg>
        <pc:spChg chg="mod">
          <ac:chgData name="Tsemach Mizrachi" userId="85fcc19c-b38c-410f-93a9-519990a4c1f0" providerId="ADAL" clId="{DB6A5D41-9F77-4945-A664-8C83B6A8898B}" dt="2023-02-03T16:51:33.635" v="8442" actId="20577"/>
          <ac:spMkLst>
            <pc:docMk/>
            <pc:sldMk cId="4100992850" sldId="414"/>
            <ac:spMk id="21" creationId="{80D9DD69-4BEE-CC78-4C57-723C9E34A8B5}"/>
          </ac:spMkLst>
        </pc:spChg>
        <pc:spChg chg="del">
          <ac:chgData name="Tsemach Mizrachi" userId="85fcc19c-b38c-410f-93a9-519990a4c1f0" providerId="ADAL" clId="{DB6A5D41-9F77-4945-A664-8C83B6A8898B}" dt="2023-02-03T17:00:11.211" v="8606" actId="478"/>
          <ac:spMkLst>
            <pc:docMk/>
            <pc:sldMk cId="4100992850" sldId="414"/>
            <ac:spMk id="23" creationId="{F92BF060-A83D-A20B-3109-D53548B0E32A}"/>
          </ac:spMkLst>
        </pc:spChg>
        <pc:spChg chg="del mod">
          <ac:chgData name="Tsemach Mizrachi" userId="85fcc19c-b38c-410f-93a9-519990a4c1f0" providerId="ADAL" clId="{DB6A5D41-9F77-4945-A664-8C83B6A8898B}" dt="2023-02-03T17:00:07.715" v="8605" actId="478"/>
          <ac:spMkLst>
            <pc:docMk/>
            <pc:sldMk cId="4100992850" sldId="414"/>
            <ac:spMk id="24" creationId="{B114AEF8-490A-DF58-E603-682B9EEAC926}"/>
          </ac:spMkLst>
        </pc:spChg>
        <pc:grpChg chg="del">
          <ac:chgData name="Tsemach Mizrachi" userId="85fcc19c-b38c-410f-93a9-519990a4c1f0" providerId="ADAL" clId="{DB6A5D41-9F77-4945-A664-8C83B6A8898B}" dt="2023-02-03T16:54:33.995" v="8459" actId="478"/>
          <ac:grpSpMkLst>
            <pc:docMk/>
            <pc:sldMk cId="4100992850" sldId="414"/>
            <ac:grpSpMk id="17" creationId="{87D85E93-BC06-ADA6-4CDC-041D130E8662}"/>
          </ac:grpSpMkLst>
        </pc:grpChg>
        <pc:grpChg chg="del mod">
          <ac:chgData name="Tsemach Mizrachi" userId="85fcc19c-b38c-410f-93a9-519990a4c1f0" providerId="ADAL" clId="{DB6A5D41-9F77-4945-A664-8C83B6A8898B}" dt="2023-02-03T16:54:31.333" v="8458" actId="478"/>
          <ac:grpSpMkLst>
            <pc:docMk/>
            <pc:sldMk cId="4100992850" sldId="414"/>
            <ac:grpSpMk id="18" creationId="{069D23EF-E3C5-2AF2-3D11-648559F4A7B7}"/>
          </ac:grpSpMkLst>
        </pc:grpChg>
        <pc:graphicFrameChg chg="add del mod modGraphic">
          <ac:chgData name="Tsemach Mizrachi" userId="85fcc19c-b38c-410f-93a9-519990a4c1f0" providerId="ADAL" clId="{DB6A5D41-9F77-4945-A664-8C83B6A8898B}" dt="2023-02-03T16:55:43.411" v="8467" actId="478"/>
          <ac:graphicFrameMkLst>
            <pc:docMk/>
            <pc:sldMk cId="4100992850" sldId="414"/>
            <ac:graphicFrameMk id="5" creationId="{BE787635-40EF-87A6-3B3F-7B9506D3BBA2}"/>
          </ac:graphicFrameMkLst>
        </pc:graphicFrameChg>
        <pc:graphicFrameChg chg="add mod modGraphic">
          <ac:chgData name="Tsemach Mizrachi" userId="85fcc19c-b38c-410f-93a9-519990a4c1f0" providerId="ADAL" clId="{DB6A5D41-9F77-4945-A664-8C83B6A8898B}" dt="2023-02-03T17:00:50.790" v="8613" actId="14734"/>
          <ac:graphicFrameMkLst>
            <pc:docMk/>
            <pc:sldMk cId="4100992850" sldId="414"/>
            <ac:graphicFrameMk id="8" creationId="{B2FEABEE-067F-D60D-751A-EC1182046AAF}"/>
          </ac:graphicFrameMkLst>
        </pc:graphicFrameChg>
        <pc:graphicFrameChg chg="add del mod modGraphic">
          <ac:chgData name="Tsemach Mizrachi" userId="85fcc19c-b38c-410f-93a9-519990a4c1f0" providerId="ADAL" clId="{DB6A5D41-9F77-4945-A664-8C83B6A8898B}" dt="2023-02-03T16:53:57.979" v="8452" actId="478"/>
          <ac:graphicFrameMkLst>
            <pc:docMk/>
            <pc:sldMk cId="4100992850" sldId="414"/>
            <ac:graphicFrameMk id="22" creationId="{0365CBE8-69B9-A10D-763A-3189EA69421A}"/>
          </ac:graphicFrameMkLst>
        </pc:graphicFrameChg>
        <pc:cxnChg chg="mod">
          <ac:chgData name="Tsemach Mizrachi" userId="85fcc19c-b38c-410f-93a9-519990a4c1f0" providerId="ADAL" clId="{DB6A5D41-9F77-4945-A664-8C83B6A8898B}" dt="2023-02-03T16:51:56.747" v="8446" actId="1076"/>
          <ac:cxnSpMkLst>
            <pc:docMk/>
            <pc:sldMk cId="4100992850" sldId="414"/>
            <ac:cxnSpMk id="14" creationId="{F66D66A6-A225-EBC5-0E2F-E21A3C881E1A}"/>
          </ac:cxnSpMkLst>
        </pc:cxnChg>
      </pc:sldChg>
      <pc:sldChg chg="addSp delSp modSp add mod">
        <pc:chgData name="Tsemach Mizrachi" userId="85fcc19c-b38c-410f-93a9-519990a4c1f0" providerId="ADAL" clId="{DB6A5D41-9F77-4945-A664-8C83B6A8898B}" dt="2023-02-03T20:24:36.247" v="9513" actId="478"/>
        <pc:sldMkLst>
          <pc:docMk/>
          <pc:sldMk cId="2886874247" sldId="415"/>
        </pc:sldMkLst>
        <pc:spChg chg="add mod">
          <ac:chgData name="Tsemach Mizrachi" userId="85fcc19c-b38c-410f-93a9-519990a4c1f0" providerId="ADAL" clId="{DB6A5D41-9F77-4945-A664-8C83B6A8898B}" dt="2023-02-03T19:47:48.934" v="8856" actId="20577"/>
          <ac:spMkLst>
            <pc:docMk/>
            <pc:sldMk cId="2886874247" sldId="415"/>
            <ac:spMk id="3" creationId="{81E1E35F-E0BC-0390-0C52-44126C4E0FED}"/>
          </ac:spMkLst>
        </pc:spChg>
        <pc:spChg chg="mod">
          <ac:chgData name="Tsemach Mizrachi" userId="85fcc19c-b38c-410f-93a9-519990a4c1f0" providerId="ADAL" clId="{DB6A5D41-9F77-4945-A664-8C83B6A8898B}" dt="2023-02-03T19:46:12.885" v="8846" actId="1076"/>
          <ac:spMkLst>
            <pc:docMk/>
            <pc:sldMk cId="2886874247" sldId="415"/>
            <ac:spMk id="10" creationId="{B47186BB-E7F5-9E4A-3398-4695461CBBFC}"/>
          </ac:spMkLst>
        </pc:spChg>
        <pc:spChg chg="del">
          <ac:chgData name="Tsemach Mizrachi" userId="85fcc19c-b38c-410f-93a9-519990a4c1f0" providerId="ADAL" clId="{DB6A5D41-9F77-4945-A664-8C83B6A8898B}" dt="2023-02-03T19:46:06.710" v="8844" actId="478"/>
          <ac:spMkLst>
            <pc:docMk/>
            <pc:sldMk cId="2886874247" sldId="415"/>
            <ac:spMk id="12" creationId="{6AF99C99-0BD3-5888-44F7-192790ABBE01}"/>
          </ac:spMkLst>
        </pc:spChg>
        <pc:spChg chg="mod">
          <ac:chgData name="Tsemach Mizrachi" userId="85fcc19c-b38c-410f-93a9-519990a4c1f0" providerId="ADAL" clId="{DB6A5D41-9F77-4945-A664-8C83B6A8898B}" dt="2023-02-03T19:45:57.393" v="8842" actId="20577"/>
          <ac:spMkLst>
            <pc:docMk/>
            <pc:sldMk cId="2886874247" sldId="415"/>
            <ac:spMk id="13" creationId="{B5DA2F5D-5ADA-2E53-60E2-C2D30930ABC4}"/>
          </ac:spMkLst>
        </pc:spChg>
        <pc:spChg chg="del">
          <ac:chgData name="Tsemach Mizrachi" userId="85fcc19c-b38c-410f-93a9-519990a4c1f0" providerId="ADAL" clId="{DB6A5D41-9F77-4945-A664-8C83B6A8898B}" dt="2023-02-03T20:24:36.247" v="9513" actId="478"/>
          <ac:spMkLst>
            <pc:docMk/>
            <pc:sldMk cId="2886874247" sldId="415"/>
            <ac:spMk id="20" creationId="{AD9C6F92-DE19-3BB6-40E3-A2490403FF55}"/>
          </ac:spMkLst>
        </pc:spChg>
      </pc:sldChg>
      <pc:sldChg chg="addSp delSp modSp add mod">
        <pc:chgData name="Tsemach Mizrachi" userId="85fcc19c-b38c-410f-93a9-519990a4c1f0" providerId="ADAL" clId="{DB6A5D41-9F77-4945-A664-8C83B6A8898B}" dt="2023-02-20T17:53:48.597" v="16173" actId="313"/>
        <pc:sldMkLst>
          <pc:docMk/>
          <pc:sldMk cId="2492267581" sldId="416"/>
        </pc:sldMkLst>
        <pc:spChg chg="add mod">
          <ac:chgData name="Tsemach Mizrachi" userId="85fcc19c-b38c-410f-93a9-519990a4c1f0" providerId="ADAL" clId="{DB6A5D41-9F77-4945-A664-8C83B6A8898B}" dt="2023-02-20T17:53:48.597" v="16173" actId="313"/>
          <ac:spMkLst>
            <pc:docMk/>
            <pc:sldMk cId="2492267581" sldId="416"/>
            <ac:spMk id="3" creationId="{4B3A4225-3611-3D68-612D-F885DDEDDE04}"/>
          </ac:spMkLst>
        </pc:spChg>
        <pc:spChg chg="add mod">
          <ac:chgData name="Tsemach Mizrachi" userId="85fcc19c-b38c-410f-93a9-519990a4c1f0" providerId="ADAL" clId="{DB6A5D41-9F77-4945-A664-8C83B6A8898B}" dt="2023-02-03T20:25:02.096" v="9519" actId="164"/>
          <ac:spMkLst>
            <pc:docMk/>
            <pc:sldMk cId="2492267581" sldId="416"/>
            <ac:spMk id="4" creationId="{1B3672C4-4EA5-7068-2A5E-686ABE5FD34E}"/>
          </ac:spMkLst>
        </pc:spChg>
        <pc:spChg chg="del">
          <ac:chgData name="Tsemach Mizrachi" userId="85fcc19c-b38c-410f-93a9-519990a4c1f0" providerId="ADAL" clId="{DB6A5D41-9F77-4945-A664-8C83B6A8898B}" dt="2023-02-03T20:07:17.369" v="9339" actId="478"/>
          <ac:spMkLst>
            <pc:docMk/>
            <pc:sldMk cId="2492267581" sldId="416"/>
            <ac:spMk id="12" creationId="{6AF99C99-0BD3-5888-44F7-192790ABBE01}"/>
          </ac:spMkLst>
        </pc:spChg>
        <pc:spChg chg="del">
          <ac:chgData name="Tsemach Mizrachi" userId="85fcc19c-b38c-410f-93a9-519990a4c1f0" providerId="ADAL" clId="{DB6A5D41-9F77-4945-A664-8C83B6A8898B}" dt="2023-02-03T20:07:20.161" v="9340" actId="478"/>
          <ac:spMkLst>
            <pc:docMk/>
            <pc:sldMk cId="2492267581" sldId="416"/>
            <ac:spMk id="13" creationId="{B5DA2F5D-5ADA-2E53-60E2-C2D30930ABC4}"/>
          </ac:spMkLst>
        </pc:spChg>
        <pc:spChg chg="del mod">
          <ac:chgData name="Tsemach Mizrachi" userId="85fcc19c-b38c-410f-93a9-519990a4c1f0" providerId="ADAL" clId="{DB6A5D41-9F77-4945-A664-8C83B6A8898B}" dt="2023-02-03T20:07:37.998" v="9346" actId="478"/>
          <ac:spMkLst>
            <pc:docMk/>
            <pc:sldMk cId="2492267581" sldId="416"/>
            <ac:spMk id="15" creationId="{C04C5141-9881-0422-FC1C-FA2C39F7A1DF}"/>
          </ac:spMkLst>
        </pc:spChg>
        <pc:spChg chg="mod">
          <ac:chgData name="Tsemach Mizrachi" userId="85fcc19c-b38c-410f-93a9-519990a4c1f0" providerId="ADAL" clId="{DB6A5D41-9F77-4945-A664-8C83B6A8898B}" dt="2023-02-03T20:15:30.165" v="9406" actId="14100"/>
          <ac:spMkLst>
            <pc:docMk/>
            <pc:sldMk cId="2492267581" sldId="416"/>
            <ac:spMk id="18" creationId="{17CB6754-8A40-1F86-5D86-CE6756307D13}"/>
          </ac:spMkLst>
        </pc:spChg>
        <pc:spChg chg="mod">
          <ac:chgData name="Tsemach Mizrachi" userId="85fcc19c-b38c-410f-93a9-519990a4c1f0" providerId="ADAL" clId="{DB6A5D41-9F77-4945-A664-8C83B6A8898B}" dt="2023-02-03T20:09:31.799" v="9383" actId="15"/>
          <ac:spMkLst>
            <pc:docMk/>
            <pc:sldMk cId="2492267581" sldId="416"/>
            <ac:spMk id="21" creationId="{C7D5A31B-DA07-E01D-7861-AECCB99D3940}"/>
          </ac:spMkLst>
        </pc:spChg>
        <pc:spChg chg="del">
          <ac:chgData name="Tsemach Mizrachi" userId="85fcc19c-b38c-410f-93a9-519990a4c1f0" providerId="ADAL" clId="{DB6A5D41-9F77-4945-A664-8C83B6A8898B}" dt="2023-02-03T20:07:56.727" v="9353" actId="478"/>
          <ac:spMkLst>
            <pc:docMk/>
            <pc:sldMk cId="2492267581" sldId="416"/>
            <ac:spMk id="22" creationId="{EFEE56C0-C835-4B8A-DB69-88E219EFDEA0}"/>
          </ac:spMkLst>
        </pc:spChg>
        <pc:grpChg chg="add mod">
          <ac:chgData name="Tsemach Mizrachi" userId="85fcc19c-b38c-410f-93a9-519990a4c1f0" providerId="ADAL" clId="{DB6A5D41-9F77-4945-A664-8C83B6A8898B}" dt="2023-02-03T20:25:02.096" v="9519" actId="164"/>
          <ac:grpSpMkLst>
            <pc:docMk/>
            <pc:sldMk cId="2492267581" sldId="416"/>
            <ac:grpSpMk id="5" creationId="{BDA941D0-E150-9FF3-957E-5719612258E9}"/>
          </ac:grpSpMkLst>
        </pc:grpChg>
      </pc:sldChg>
      <pc:sldChg chg="addSp delSp modSp add mod modAnim">
        <pc:chgData name="Tsemach Mizrachi" userId="85fcc19c-b38c-410f-93a9-519990a4c1f0" providerId="ADAL" clId="{DB6A5D41-9F77-4945-A664-8C83B6A8898B}" dt="2023-02-07T20:46:40.211" v="16150" actId="14100"/>
        <pc:sldMkLst>
          <pc:docMk/>
          <pc:sldMk cId="3629685538" sldId="417"/>
        </pc:sldMkLst>
        <pc:spChg chg="mod">
          <ac:chgData name="Tsemach Mizrachi" userId="85fcc19c-b38c-410f-93a9-519990a4c1f0" providerId="ADAL" clId="{DB6A5D41-9F77-4945-A664-8C83B6A8898B}" dt="2023-02-03T20:36:43.086" v="10002" actId="313"/>
          <ac:spMkLst>
            <pc:docMk/>
            <pc:sldMk cId="3629685538" sldId="417"/>
            <ac:spMk id="2" creationId="{040AC9AD-40B0-4D8F-B7E3-CC69AD5DF57F}"/>
          </ac:spMkLst>
        </pc:spChg>
        <pc:spChg chg="del">
          <ac:chgData name="Tsemach Mizrachi" userId="85fcc19c-b38c-410f-93a9-519990a4c1f0" providerId="ADAL" clId="{DB6A5D41-9F77-4945-A664-8C83B6A8898B}" dt="2023-02-03T20:24:51.494" v="9517" actId="478"/>
          <ac:spMkLst>
            <pc:docMk/>
            <pc:sldMk cId="3629685538" sldId="417"/>
            <ac:spMk id="3" creationId="{4B3A4225-3611-3D68-612D-F885DDEDDE04}"/>
          </ac:spMkLst>
        </pc:spChg>
        <pc:spChg chg="del">
          <ac:chgData name="Tsemach Mizrachi" userId="85fcc19c-b38c-410f-93a9-519990a4c1f0" providerId="ADAL" clId="{DB6A5D41-9F77-4945-A664-8C83B6A8898B}" dt="2023-02-03T20:24:53.927" v="9518" actId="478"/>
          <ac:spMkLst>
            <pc:docMk/>
            <pc:sldMk cId="3629685538" sldId="417"/>
            <ac:spMk id="4" creationId="{1B3672C4-4EA5-7068-2A5E-686ABE5FD34E}"/>
          </ac:spMkLst>
        </pc:spChg>
        <pc:spChg chg="mod">
          <ac:chgData name="Tsemach Mizrachi" userId="85fcc19c-b38c-410f-93a9-519990a4c1f0" providerId="ADAL" clId="{DB6A5D41-9F77-4945-A664-8C83B6A8898B}" dt="2023-02-03T20:36:16.127" v="9997" actId="14100"/>
          <ac:spMkLst>
            <pc:docMk/>
            <pc:sldMk cId="3629685538" sldId="417"/>
            <ac:spMk id="7" creationId="{5D6D7F3D-3FA1-4E90-B5F3-A1F1B5E37FB4}"/>
          </ac:spMkLst>
        </pc:spChg>
        <pc:spChg chg="add mod">
          <ac:chgData name="Tsemach Mizrachi" userId="85fcc19c-b38c-410f-93a9-519990a4c1f0" providerId="ADAL" clId="{DB6A5D41-9F77-4945-A664-8C83B6A8898B}" dt="2023-02-03T20:32:07.495" v="9868" actId="207"/>
          <ac:spMkLst>
            <pc:docMk/>
            <pc:sldMk cId="3629685538" sldId="417"/>
            <ac:spMk id="11" creationId="{27335AD7-EB13-DBAF-2E69-163826D78B8B}"/>
          </ac:spMkLst>
        </pc:spChg>
        <pc:spChg chg="add mod">
          <ac:chgData name="Tsemach Mizrachi" userId="85fcc19c-b38c-410f-93a9-519990a4c1f0" providerId="ADAL" clId="{DB6A5D41-9F77-4945-A664-8C83B6A8898B}" dt="2023-02-03T20:36:21.553" v="9998" actId="164"/>
          <ac:spMkLst>
            <pc:docMk/>
            <pc:sldMk cId="3629685538" sldId="417"/>
            <ac:spMk id="16" creationId="{F80669CD-4565-7299-EF9D-40C2FEFB118D}"/>
          </ac:spMkLst>
        </pc:spChg>
        <pc:spChg chg="mod">
          <ac:chgData name="Tsemach Mizrachi" userId="85fcc19c-b38c-410f-93a9-519990a4c1f0" providerId="ADAL" clId="{DB6A5D41-9F77-4945-A664-8C83B6A8898B}" dt="2023-02-03T20:28:36.605" v="9672" actId="164"/>
          <ac:spMkLst>
            <pc:docMk/>
            <pc:sldMk cId="3629685538" sldId="417"/>
            <ac:spMk id="18" creationId="{17CB6754-8A40-1F86-5D86-CE6756307D13}"/>
          </ac:spMkLst>
        </pc:spChg>
        <pc:spChg chg="add del mod">
          <ac:chgData name="Tsemach Mizrachi" userId="85fcc19c-b38c-410f-93a9-519990a4c1f0" providerId="ADAL" clId="{DB6A5D41-9F77-4945-A664-8C83B6A8898B}" dt="2023-02-03T20:38:16.641" v="10006" actId="478"/>
          <ac:spMkLst>
            <pc:docMk/>
            <pc:sldMk cId="3629685538" sldId="417"/>
            <ac:spMk id="19" creationId="{F89AA3D6-ACDF-65E8-56CE-FCB20528E87B}"/>
          </ac:spMkLst>
        </pc:spChg>
        <pc:spChg chg="add mod">
          <ac:chgData name="Tsemach Mizrachi" userId="85fcc19c-b38c-410f-93a9-519990a4c1f0" providerId="ADAL" clId="{DB6A5D41-9F77-4945-A664-8C83B6A8898B}" dt="2023-02-07T20:46:40.211" v="16150" actId="14100"/>
          <ac:spMkLst>
            <pc:docMk/>
            <pc:sldMk cId="3629685538" sldId="417"/>
            <ac:spMk id="20" creationId="{DFD94879-7773-EBDB-6391-36E42880EFEF}"/>
          </ac:spMkLst>
        </pc:spChg>
        <pc:spChg chg="del">
          <ac:chgData name="Tsemach Mizrachi" userId="85fcc19c-b38c-410f-93a9-519990a4c1f0" providerId="ADAL" clId="{DB6A5D41-9F77-4945-A664-8C83B6A8898B}" dt="2023-02-03T20:24:46.880" v="9515" actId="478"/>
          <ac:spMkLst>
            <pc:docMk/>
            <pc:sldMk cId="3629685538" sldId="417"/>
            <ac:spMk id="21" creationId="{C7D5A31B-DA07-E01D-7861-AECCB99D3940}"/>
          </ac:spMkLst>
        </pc:spChg>
        <pc:grpChg chg="add mod">
          <ac:chgData name="Tsemach Mizrachi" userId="85fcc19c-b38c-410f-93a9-519990a4c1f0" providerId="ADAL" clId="{DB6A5D41-9F77-4945-A664-8C83B6A8898B}" dt="2023-02-03T20:28:36.605" v="9672" actId="164"/>
          <ac:grpSpMkLst>
            <pc:docMk/>
            <pc:sldMk cId="3629685538" sldId="417"/>
            <ac:grpSpMk id="8" creationId="{8D5D7BC0-666F-AF02-62B2-3E01013457BB}"/>
          </ac:grpSpMkLst>
        </pc:grpChg>
        <pc:grpChg chg="add mod">
          <ac:chgData name="Tsemach Mizrachi" userId="85fcc19c-b38c-410f-93a9-519990a4c1f0" providerId="ADAL" clId="{DB6A5D41-9F77-4945-A664-8C83B6A8898B}" dt="2023-02-03T20:31:06.334" v="9790" actId="164"/>
          <ac:grpSpMkLst>
            <pc:docMk/>
            <pc:sldMk cId="3629685538" sldId="417"/>
            <ac:grpSpMk id="12" creationId="{CAFBC164-F0AA-BCD8-D15E-696CED09E47A}"/>
          </ac:grpSpMkLst>
        </pc:grpChg>
        <pc:grpChg chg="add mod">
          <ac:chgData name="Tsemach Mizrachi" userId="85fcc19c-b38c-410f-93a9-519990a4c1f0" providerId="ADAL" clId="{DB6A5D41-9F77-4945-A664-8C83B6A8898B}" dt="2023-02-03T20:36:21.553" v="9998" actId="164"/>
          <ac:grpSpMkLst>
            <pc:docMk/>
            <pc:sldMk cId="3629685538" sldId="417"/>
            <ac:grpSpMk id="17" creationId="{6F72FCE8-8D63-0EDD-428D-071BAAD615B9}"/>
          </ac:grpSpMkLst>
        </pc:grpChg>
        <pc:picChg chg="add mod">
          <ac:chgData name="Tsemach Mizrachi" userId="85fcc19c-b38c-410f-93a9-519990a4c1f0" providerId="ADAL" clId="{DB6A5D41-9F77-4945-A664-8C83B6A8898B}" dt="2023-02-03T20:28:36.605" v="9672" actId="164"/>
          <ac:picMkLst>
            <pc:docMk/>
            <pc:sldMk cId="3629685538" sldId="417"/>
            <ac:picMk id="6" creationId="{DE8F847D-6071-CB33-8CE8-5F00F31B7E10}"/>
          </ac:picMkLst>
        </pc:picChg>
        <pc:picChg chg="add mod">
          <ac:chgData name="Tsemach Mizrachi" userId="85fcc19c-b38c-410f-93a9-519990a4c1f0" providerId="ADAL" clId="{DB6A5D41-9F77-4945-A664-8C83B6A8898B}" dt="2023-02-03T20:31:06.334" v="9790" actId="164"/>
          <ac:picMkLst>
            <pc:docMk/>
            <pc:sldMk cId="3629685538" sldId="417"/>
            <ac:picMk id="10" creationId="{AEAD3DA3-B5A5-3165-3D9B-6E0DF633F60F}"/>
          </ac:picMkLst>
        </pc:picChg>
        <pc:picChg chg="add mod">
          <ac:chgData name="Tsemach Mizrachi" userId="85fcc19c-b38c-410f-93a9-519990a4c1f0" providerId="ADAL" clId="{DB6A5D41-9F77-4945-A664-8C83B6A8898B}" dt="2023-02-03T20:36:21.553" v="9998" actId="164"/>
          <ac:picMkLst>
            <pc:docMk/>
            <pc:sldMk cId="3629685538" sldId="417"/>
            <ac:picMk id="15" creationId="{FBCF8696-7A9D-5E55-2FB3-5F8F6C2201F6}"/>
          </ac:picMkLst>
        </pc:picChg>
      </pc:sldChg>
      <pc:sldChg chg="addSp delSp modSp add mod delAnim modAnim">
        <pc:chgData name="Tsemach Mizrachi" userId="85fcc19c-b38c-410f-93a9-519990a4c1f0" providerId="ADAL" clId="{DB6A5D41-9F77-4945-A664-8C83B6A8898B}" dt="2023-02-20T17:58:24.734" v="16178" actId="20577"/>
        <pc:sldMkLst>
          <pc:docMk/>
          <pc:sldMk cId="3732322830" sldId="418"/>
        </pc:sldMkLst>
        <pc:spChg chg="add mod ord">
          <ac:chgData name="Tsemach Mizrachi" userId="85fcc19c-b38c-410f-93a9-519990a4c1f0" providerId="ADAL" clId="{DB6A5D41-9F77-4945-A664-8C83B6A8898B}" dt="2023-02-05T19:21:19.815" v="10786" actId="164"/>
          <ac:spMkLst>
            <pc:docMk/>
            <pc:sldMk cId="3732322830" sldId="418"/>
            <ac:spMk id="5" creationId="{8213EF72-B382-6F2F-2A4C-9BE4742A5363}"/>
          </ac:spMkLst>
        </pc:spChg>
        <pc:spChg chg="add mod">
          <ac:chgData name="Tsemach Mizrachi" userId="85fcc19c-b38c-410f-93a9-519990a4c1f0" providerId="ADAL" clId="{DB6A5D41-9F77-4945-A664-8C83B6A8898B}" dt="2023-02-05T19:21:19.815" v="10786" actId="164"/>
          <ac:spMkLst>
            <pc:docMk/>
            <pc:sldMk cId="3732322830" sldId="418"/>
            <ac:spMk id="9" creationId="{EC0EB570-51ED-1C66-25BB-C5B0CC3DA929}"/>
          </ac:spMkLst>
        </pc:spChg>
        <pc:spChg chg="add del mod">
          <ac:chgData name="Tsemach Mizrachi" userId="85fcc19c-b38c-410f-93a9-519990a4c1f0" providerId="ADAL" clId="{DB6A5D41-9F77-4945-A664-8C83B6A8898B}" dt="2023-02-05T19:14:25.492" v="10586" actId="478"/>
          <ac:spMkLst>
            <pc:docMk/>
            <pc:sldMk cId="3732322830" sldId="418"/>
            <ac:spMk id="13" creationId="{F4790309-8AD6-0330-0E8D-C2195CB7DC39}"/>
          </ac:spMkLst>
        </pc:spChg>
        <pc:spChg chg="mod">
          <ac:chgData name="Tsemach Mizrachi" userId="85fcc19c-b38c-410f-93a9-519990a4c1f0" providerId="ADAL" clId="{DB6A5D41-9F77-4945-A664-8C83B6A8898B}" dt="2023-02-05T19:05:58.840" v="10269" actId="1076"/>
          <ac:spMkLst>
            <pc:docMk/>
            <pc:sldMk cId="3732322830" sldId="418"/>
            <ac:spMk id="14" creationId="{740E2529-24E6-F839-F2CD-ED3C74734CF5}"/>
          </ac:spMkLst>
        </pc:spChg>
        <pc:spChg chg="mod topLvl">
          <ac:chgData name="Tsemach Mizrachi" userId="85fcc19c-b38c-410f-93a9-519990a4c1f0" providerId="ADAL" clId="{DB6A5D41-9F77-4945-A664-8C83B6A8898B}" dt="2023-02-20T17:56:45.025" v="16174" actId="20577"/>
          <ac:spMkLst>
            <pc:docMk/>
            <pc:sldMk cId="3732322830" sldId="418"/>
            <ac:spMk id="18" creationId="{17CB6754-8A40-1F86-5D86-CE6756307D13}"/>
          </ac:spMkLst>
        </pc:spChg>
        <pc:spChg chg="add mod">
          <ac:chgData name="Tsemach Mizrachi" userId="85fcc19c-b38c-410f-93a9-519990a4c1f0" providerId="ADAL" clId="{DB6A5D41-9F77-4945-A664-8C83B6A8898B}" dt="2023-02-20T17:58:24.734" v="16178" actId="20577"/>
          <ac:spMkLst>
            <pc:docMk/>
            <pc:sldMk cId="3732322830" sldId="418"/>
            <ac:spMk id="19" creationId="{1F6EC43F-1000-F87C-886E-3D49DD5F99E7}"/>
          </ac:spMkLst>
        </pc:spChg>
        <pc:spChg chg="del mod">
          <ac:chgData name="Tsemach Mizrachi" userId="85fcc19c-b38c-410f-93a9-519990a4c1f0" providerId="ADAL" clId="{DB6A5D41-9F77-4945-A664-8C83B6A8898B}" dt="2023-02-05T19:05:18.752" v="10263" actId="478"/>
          <ac:spMkLst>
            <pc:docMk/>
            <pc:sldMk cId="3732322830" sldId="418"/>
            <ac:spMk id="20" creationId="{DFD94879-7773-EBDB-6391-36E42880EFEF}"/>
          </ac:spMkLst>
        </pc:spChg>
        <pc:spChg chg="add del mod">
          <ac:chgData name="Tsemach Mizrachi" userId="85fcc19c-b38c-410f-93a9-519990a4c1f0" providerId="ADAL" clId="{DB6A5D41-9F77-4945-A664-8C83B6A8898B}" dt="2023-02-05T19:16:03.871" v="10650" actId="478"/>
          <ac:spMkLst>
            <pc:docMk/>
            <pc:sldMk cId="3732322830" sldId="418"/>
            <ac:spMk id="21" creationId="{4B8D8246-36E4-7E05-C590-2F4B763A4865}"/>
          </ac:spMkLst>
        </pc:spChg>
        <pc:spChg chg="add mod">
          <ac:chgData name="Tsemach Mizrachi" userId="85fcc19c-b38c-410f-93a9-519990a4c1f0" providerId="ADAL" clId="{DB6A5D41-9F77-4945-A664-8C83B6A8898B}" dt="2023-02-05T19:21:19.815" v="10786" actId="164"/>
          <ac:spMkLst>
            <pc:docMk/>
            <pc:sldMk cId="3732322830" sldId="418"/>
            <ac:spMk id="22" creationId="{2D0F2FBE-D8CC-33DD-82E8-16B308EE242E}"/>
          </ac:spMkLst>
        </pc:spChg>
        <pc:spChg chg="add mod">
          <ac:chgData name="Tsemach Mizrachi" userId="85fcc19c-b38c-410f-93a9-519990a4c1f0" providerId="ADAL" clId="{DB6A5D41-9F77-4945-A664-8C83B6A8898B}" dt="2023-02-05T19:21:47.833" v="10830" actId="164"/>
          <ac:spMkLst>
            <pc:docMk/>
            <pc:sldMk cId="3732322830" sldId="418"/>
            <ac:spMk id="23" creationId="{D010C99D-5681-8EA7-3076-C308598346E9}"/>
          </ac:spMkLst>
        </pc:spChg>
        <pc:spChg chg="add mod">
          <ac:chgData name="Tsemach Mizrachi" userId="85fcc19c-b38c-410f-93a9-519990a4c1f0" providerId="ADAL" clId="{DB6A5D41-9F77-4945-A664-8C83B6A8898B}" dt="2023-02-05T19:27:13.415" v="10879" actId="164"/>
          <ac:spMkLst>
            <pc:docMk/>
            <pc:sldMk cId="3732322830" sldId="418"/>
            <ac:spMk id="27" creationId="{C6FFD42B-C9A5-0022-A76D-F5B011A73101}"/>
          </ac:spMkLst>
        </pc:spChg>
        <pc:grpChg chg="del">
          <ac:chgData name="Tsemach Mizrachi" userId="85fcc19c-b38c-410f-93a9-519990a4c1f0" providerId="ADAL" clId="{DB6A5D41-9F77-4945-A664-8C83B6A8898B}" dt="2023-02-05T19:05:25.888" v="10264" actId="165"/>
          <ac:grpSpMkLst>
            <pc:docMk/>
            <pc:sldMk cId="3732322830" sldId="418"/>
            <ac:grpSpMk id="8" creationId="{8D5D7BC0-666F-AF02-62B2-3E01013457BB}"/>
          </ac:grpSpMkLst>
        </pc:grpChg>
        <pc:grpChg chg="del">
          <ac:chgData name="Tsemach Mizrachi" userId="85fcc19c-b38c-410f-93a9-519990a4c1f0" providerId="ADAL" clId="{DB6A5D41-9F77-4945-A664-8C83B6A8898B}" dt="2023-02-05T19:05:28.806" v="10265" actId="478"/>
          <ac:grpSpMkLst>
            <pc:docMk/>
            <pc:sldMk cId="3732322830" sldId="418"/>
            <ac:grpSpMk id="12" creationId="{CAFBC164-F0AA-BCD8-D15E-696CED09E47A}"/>
          </ac:grpSpMkLst>
        </pc:grpChg>
        <pc:grpChg chg="del">
          <ac:chgData name="Tsemach Mizrachi" userId="85fcc19c-b38c-410f-93a9-519990a4c1f0" providerId="ADAL" clId="{DB6A5D41-9F77-4945-A664-8C83B6A8898B}" dt="2023-02-05T19:05:30.958" v="10266" actId="478"/>
          <ac:grpSpMkLst>
            <pc:docMk/>
            <pc:sldMk cId="3732322830" sldId="418"/>
            <ac:grpSpMk id="17" creationId="{6F72FCE8-8D63-0EDD-428D-071BAAD615B9}"/>
          </ac:grpSpMkLst>
        </pc:grpChg>
        <pc:grpChg chg="add mod">
          <ac:chgData name="Tsemach Mizrachi" userId="85fcc19c-b38c-410f-93a9-519990a4c1f0" providerId="ADAL" clId="{DB6A5D41-9F77-4945-A664-8C83B6A8898B}" dt="2023-02-05T19:21:12.524" v="10785" actId="164"/>
          <ac:grpSpMkLst>
            <pc:docMk/>
            <pc:sldMk cId="3732322830" sldId="418"/>
            <ac:grpSpMk id="24" creationId="{AB8264FD-8D27-9EEB-AFEF-664B8823FABE}"/>
          </ac:grpSpMkLst>
        </pc:grpChg>
        <pc:grpChg chg="add mod">
          <ac:chgData name="Tsemach Mizrachi" userId="85fcc19c-b38c-410f-93a9-519990a4c1f0" providerId="ADAL" clId="{DB6A5D41-9F77-4945-A664-8C83B6A8898B}" dt="2023-02-05T19:21:47.833" v="10830" actId="164"/>
          <ac:grpSpMkLst>
            <pc:docMk/>
            <pc:sldMk cId="3732322830" sldId="418"/>
            <ac:grpSpMk id="25" creationId="{68F0F2E0-D23E-DE8F-B480-E5D3BC987E0A}"/>
          </ac:grpSpMkLst>
        </pc:grpChg>
        <pc:grpChg chg="add mod">
          <ac:chgData name="Tsemach Mizrachi" userId="85fcc19c-b38c-410f-93a9-519990a4c1f0" providerId="ADAL" clId="{DB6A5D41-9F77-4945-A664-8C83B6A8898B}" dt="2023-02-05T19:27:13.415" v="10879" actId="164"/>
          <ac:grpSpMkLst>
            <pc:docMk/>
            <pc:sldMk cId="3732322830" sldId="418"/>
            <ac:grpSpMk id="26" creationId="{E913E40B-3698-AC67-3E5B-C6CC0E54E7F9}"/>
          </ac:grpSpMkLst>
        </pc:grpChg>
        <pc:grpChg chg="add mod">
          <ac:chgData name="Tsemach Mizrachi" userId="85fcc19c-b38c-410f-93a9-519990a4c1f0" providerId="ADAL" clId="{DB6A5D41-9F77-4945-A664-8C83B6A8898B}" dt="2023-02-05T19:27:13.415" v="10879" actId="164"/>
          <ac:grpSpMkLst>
            <pc:docMk/>
            <pc:sldMk cId="3732322830" sldId="418"/>
            <ac:grpSpMk id="28" creationId="{2620E3BC-CBC8-0441-A0C3-0CBDC82C8717}"/>
          </ac:grpSpMkLst>
        </pc:grpChg>
        <pc:picChg chg="add mod ord">
          <ac:chgData name="Tsemach Mizrachi" userId="85fcc19c-b38c-410f-93a9-519990a4c1f0" providerId="ADAL" clId="{DB6A5D41-9F77-4945-A664-8C83B6A8898B}" dt="2023-02-05T19:21:19.815" v="10786" actId="164"/>
          <ac:picMkLst>
            <pc:docMk/>
            <pc:sldMk cId="3732322830" sldId="418"/>
            <ac:picMk id="4" creationId="{CE1023F6-7F22-7AED-3D12-9EADE0657945}"/>
          </ac:picMkLst>
        </pc:picChg>
        <pc:picChg chg="add del mod topLvl">
          <ac:chgData name="Tsemach Mizrachi" userId="85fcc19c-b38c-410f-93a9-519990a4c1f0" providerId="ADAL" clId="{DB6A5D41-9F77-4945-A664-8C83B6A8898B}" dt="2023-02-05T19:06:01.404" v="10271" actId="478"/>
          <ac:picMkLst>
            <pc:docMk/>
            <pc:sldMk cId="3732322830" sldId="418"/>
            <ac:picMk id="6" creationId="{DE8F847D-6071-CB33-8CE8-5F00F31B7E10}"/>
          </ac:picMkLst>
        </pc:picChg>
      </pc:sldChg>
      <pc:sldChg chg="addSp delSp modSp add mod">
        <pc:chgData name="Tsemach Mizrachi" userId="85fcc19c-b38c-410f-93a9-519990a4c1f0" providerId="ADAL" clId="{DB6A5D41-9F77-4945-A664-8C83B6A8898B}" dt="2023-02-05T19:43:19.463" v="10963" actId="164"/>
        <pc:sldMkLst>
          <pc:docMk/>
          <pc:sldMk cId="2568840290" sldId="419"/>
        </pc:sldMkLst>
        <pc:spChg chg="del">
          <ac:chgData name="Tsemach Mizrachi" userId="85fcc19c-b38c-410f-93a9-519990a4c1f0" providerId="ADAL" clId="{DB6A5D41-9F77-4945-A664-8C83B6A8898B}" dt="2023-02-05T19:27:21.593" v="10883" actId="478"/>
          <ac:spMkLst>
            <pc:docMk/>
            <pc:sldMk cId="2568840290" sldId="419"/>
            <ac:spMk id="18" creationId="{17CB6754-8A40-1F86-5D86-CE6756307D13}"/>
          </ac:spMkLst>
        </pc:spChg>
        <pc:spChg chg="mod">
          <ac:chgData name="Tsemach Mizrachi" userId="85fcc19c-b38c-410f-93a9-519990a4c1f0" providerId="ADAL" clId="{DB6A5D41-9F77-4945-A664-8C83B6A8898B}" dt="2023-02-05T19:28:40.741" v="10935" actId="1076"/>
          <ac:spMkLst>
            <pc:docMk/>
            <pc:sldMk cId="2568840290" sldId="419"/>
            <ac:spMk id="19" creationId="{1F6EC43F-1000-F87C-886E-3D49DD5F99E7}"/>
          </ac:spMkLst>
        </pc:spChg>
        <pc:spChg chg="del">
          <ac:chgData name="Tsemach Mizrachi" userId="85fcc19c-b38c-410f-93a9-519990a4c1f0" providerId="ADAL" clId="{DB6A5D41-9F77-4945-A664-8C83B6A8898B}" dt="2023-02-05T19:27:02.748" v="10878" actId="478"/>
          <ac:spMkLst>
            <pc:docMk/>
            <pc:sldMk cId="2568840290" sldId="419"/>
            <ac:spMk id="27" creationId="{C6FFD42B-C9A5-0022-A76D-F5B011A73101}"/>
          </ac:spMkLst>
        </pc:spChg>
        <pc:grpChg chg="add del mod">
          <ac:chgData name="Tsemach Mizrachi" userId="85fcc19c-b38c-410f-93a9-519990a4c1f0" providerId="ADAL" clId="{DB6A5D41-9F77-4945-A664-8C83B6A8898B}" dt="2023-02-05T19:41:55.638" v="10939" actId="165"/>
          <ac:grpSpMkLst>
            <pc:docMk/>
            <pc:sldMk cId="2568840290" sldId="419"/>
            <ac:grpSpMk id="13" creationId="{66A58C80-82DB-ECB8-12B2-D432554A80DE}"/>
          </ac:grpSpMkLst>
        </pc:grpChg>
        <pc:grpChg chg="add mod">
          <ac:chgData name="Tsemach Mizrachi" userId="85fcc19c-b38c-410f-93a9-519990a4c1f0" providerId="ADAL" clId="{DB6A5D41-9F77-4945-A664-8C83B6A8898B}" dt="2023-02-05T19:43:19.463" v="10963" actId="164"/>
          <ac:grpSpMkLst>
            <pc:docMk/>
            <pc:sldMk cId="2568840290" sldId="419"/>
            <ac:grpSpMk id="17" creationId="{8B070887-F34C-BB64-3367-728E53ADAC2B}"/>
          </ac:grpSpMkLst>
        </pc:grpChg>
        <pc:grpChg chg="del">
          <ac:chgData name="Tsemach Mizrachi" userId="85fcc19c-b38c-410f-93a9-519990a4c1f0" providerId="ADAL" clId="{DB6A5D41-9F77-4945-A664-8C83B6A8898B}" dt="2023-02-05T19:26:59.798" v="10877" actId="478"/>
          <ac:grpSpMkLst>
            <pc:docMk/>
            <pc:sldMk cId="2568840290" sldId="419"/>
            <ac:grpSpMk id="26" creationId="{E913E40B-3698-AC67-3E5B-C6CC0E54E7F9}"/>
          </ac:grpSpMkLst>
        </pc:grpChg>
        <pc:picChg chg="add del mod">
          <ac:chgData name="Tsemach Mizrachi" userId="85fcc19c-b38c-410f-93a9-519990a4c1f0" providerId="ADAL" clId="{DB6A5D41-9F77-4945-A664-8C83B6A8898B}" dt="2023-02-05T19:27:56.790" v="10888" actId="478"/>
          <ac:picMkLst>
            <pc:docMk/>
            <pc:sldMk cId="2568840290" sldId="419"/>
            <ac:picMk id="6" creationId="{0BFC5BBF-0CD9-4B0C-E2EE-906028A4403F}"/>
          </ac:picMkLst>
        </pc:picChg>
        <pc:picChg chg="add del mod topLvl">
          <ac:chgData name="Tsemach Mizrachi" userId="85fcc19c-b38c-410f-93a9-519990a4c1f0" providerId="ADAL" clId="{DB6A5D41-9F77-4945-A664-8C83B6A8898B}" dt="2023-02-05T19:43:19.463" v="10963" actId="164"/>
          <ac:picMkLst>
            <pc:docMk/>
            <pc:sldMk cId="2568840290" sldId="419"/>
            <ac:picMk id="10" creationId="{A1E0A3E8-2A3C-B649-2AB4-7FC9FE3A34C7}"/>
          </ac:picMkLst>
        </pc:picChg>
        <pc:picChg chg="add mod topLvl">
          <ac:chgData name="Tsemach Mizrachi" userId="85fcc19c-b38c-410f-93a9-519990a4c1f0" providerId="ADAL" clId="{DB6A5D41-9F77-4945-A664-8C83B6A8898B}" dt="2023-02-05T19:43:19.463" v="10963" actId="164"/>
          <ac:picMkLst>
            <pc:docMk/>
            <pc:sldMk cId="2568840290" sldId="419"/>
            <ac:picMk id="12" creationId="{0F62A0BE-E795-1384-9963-70F6CF0C44AD}"/>
          </ac:picMkLst>
        </pc:picChg>
        <pc:picChg chg="add del mod">
          <ac:chgData name="Tsemach Mizrachi" userId="85fcc19c-b38c-410f-93a9-519990a4c1f0" providerId="ADAL" clId="{DB6A5D41-9F77-4945-A664-8C83B6A8898B}" dt="2023-02-05T19:42:41.967" v="10957" actId="22"/>
          <ac:picMkLst>
            <pc:docMk/>
            <pc:sldMk cId="2568840290" sldId="419"/>
            <ac:picMk id="16" creationId="{573C31C8-0F83-1156-C817-24437839F7D5}"/>
          </ac:picMkLst>
        </pc:picChg>
      </pc:sldChg>
      <pc:sldChg chg="addSp delSp modSp add mod">
        <pc:chgData name="Tsemach Mizrachi" userId="85fcc19c-b38c-410f-93a9-519990a4c1f0" providerId="ADAL" clId="{DB6A5D41-9F77-4945-A664-8C83B6A8898B}" dt="2023-02-05T19:54:25.143" v="11273" actId="14100"/>
        <pc:sldMkLst>
          <pc:docMk/>
          <pc:sldMk cId="2429201590" sldId="420"/>
        </pc:sldMkLst>
        <pc:spChg chg="add del mod">
          <ac:chgData name="Tsemach Mizrachi" userId="85fcc19c-b38c-410f-93a9-519990a4c1f0" providerId="ADAL" clId="{DB6A5D41-9F77-4945-A664-8C83B6A8898B}" dt="2023-02-05T19:47:34.032" v="11065" actId="478"/>
          <ac:spMkLst>
            <pc:docMk/>
            <pc:sldMk cId="2429201590" sldId="420"/>
            <ac:spMk id="13" creationId="{3E7AAB01-8324-AD1D-6402-5ED8466286E6}"/>
          </ac:spMkLst>
        </pc:spChg>
        <pc:spChg chg="add del mod">
          <ac:chgData name="Tsemach Mizrachi" userId="85fcc19c-b38c-410f-93a9-519990a4c1f0" providerId="ADAL" clId="{DB6A5D41-9F77-4945-A664-8C83B6A8898B}" dt="2023-02-05T19:48:31.887" v="11073" actId="478"/>
          <ac:spMkLst>
            <pc:docMk/>
            <pc:sldMk cId="2429201590" sldId="420"/>
            <ac:spMk id="15" creationId="{BCE7502C-51B8-7CF2-30D8-4961BB986DAD}"/>
          </ac:spMkLst>
        </pc:spChg>
        <pc:spChg chg="add mod">
          <ac:chgData name="Tsemach Mizrachi" userId="85fcc19c-b38c-410f-93a9-519990a4c1f0" providerId="ADAL" clId="{DB6A5D41-9F77-4945-A664-8C83B6A8898B}" dt="2023-02-05T19:54:25.143" v="11273" actId="14100"/>
          <ac:spMkLst>
            <pc:docMk/>
            <pc:sldMk cId="2429201590" sldId="420"/>
            <ac:spMk id="16" creationId="{8FD5FF42-4A42-E396-C30C-54C2AC87DBA5}"/>
          </ac:spMkLst>
        </pc:spChg>
        <pc:spChg chg="add mod">
          <ac:chgData name="Tsemach Mizrachi" userId="85fcc19c-b38c-410f-93a9-519990a4c1f0" providerId="ADAL" clId="{DB6A5D41-9F77-4945-A664-8C83B6A8898B}" dt="2023-02-05T19:54:12.235" v="11251" actId="1076"/>
          <ac:spMkLst>
            <pc:docMk/>
            <pc:sldMk cId="2429201590" sldId="420"/>
            <ac:spMk id="18" creationId="{78263F8B-6078-2280-3B47-BE9A0BE58FD7}"/>
          </ac:spMkLst>
        </pc:spChg>
        <pc:spChg chg="mod">
          <ac:chgData name="Tsemach Mizrachi" userId="85fcc19c-b38c-410f-93a9-519990a4c1f0" providerId="ADAL" clId="{DB6A5D41-9F77-4945-A664-8C83B6A8898B}" dt="2023-02-05T19:46:56.136" v="11060" actId="1076"/>
          <ac:spMkLst>
            <pc:docMk/>
            <pc:sldMk cId="2429201590" sldId="420"/>
            <ac:spMk id="19" creationId="{1F6EC43F-1000-F87C-886E-3D49DD5F99E7}"/>
          </ac:spMkLst>
        </pc:spChg>
        <pc:grpChg chg="add mod">
          <ac:chgData name="Tsemach Mizrachi" userId="85fcc19c-b38c-410f-93a9-519990a4c1f0" providerId="ADAL" clId="{DB6A5D41-9F77-4945-A664-8C83B6A8898B}" dt="2023-02-05T19:47:53.743" v="11066" actId="1076"/>
          <ac:grpSpMkLst>
            <pc:docMk/>
            <pc:sldMk cId="2429201590" sldId="420"/>
            <ac:grpSpMk id="11" creationId="{BCDC922A-B54E-9F91-EEA3-829CCE0F84C0}"/>
          </ac:grpSpMkLst>
        </pc:grpChg>
        <pc:grpChg chg="del">
          <ac:chgData name="Tsemach Mizrachi" userId="85fcc19c-b38c-410f-93a9-519990a4c1f0" providerId="ADAL" clId="{DB6A5D41-9F77-4945-A664-8C83B6A8898B}" dt="2023-02-05T19:44:49.407" v="10965" actId="478"/>
          <ac:grpSpMkLst>
            <pc:docMk/>
            <pc:sldMk cId="2429201590" sldId="420"/>
            <ac:grpSpMk id="17" creationId="{8B070887-F34C-BB64-3367-728E53ADAC2B}"/>
          </ac:grpSpMkLst>
        </pc:grpChg>
        <pc:grpChg chg="add mod">
          <ac:chgData name="Tsemach Mizrachi" userId="85fcc19c-b38c-410f-93a9-519990a4c1f0" providerId="ADAL" clId="{DB6A5D41-9F77-4945-A664-8C83B6A8898B}" dt="2023-02-05T19:54:19.808" v="11272" actId="1035"/>
          <ac:grpSpMkLst>
            <pc:docMk/>
            <pc:sldMk cId="2429201590" sldId="420"/>
            <ac:grpSpMk id="20" creationId="{327C4E23-B050-5297-BF5A-04B78AF983D4}"/>
          </ac:grpSpMkLst>
        </pc:grpChg>
        <pc:picChg chg="add del mod">
          <ac:chgData name="Tsemach Mizrachi" userId="85fcc19c-b38c-410f-93a9-519990a4c1f0" providerId="ADAL" clId="{DB6A5D41-9F77-4945-A664-8C83B6A8898B}" dt="2023-02-05T19:45:23.529" v="10968" actId="478"/>
          <ac:picMkLst>
            <pc:docMk/>
            <pc:sldMk cId="2429201590" sldId="420"/>
            <ac:picMk id="4" creationId="{B7D74FEB-2959-092C-A7C4-7181892B950A}"/>
          </ac:picMkLst>
        </pc:picChg>
        <pc:picChg chg="add mod">
          <ac:chgData name="Tsemach Mizrachi" userId="85fcc19c-b38c-410f-93a9-519990a4c1f0" providerId="ADAL" clId="{DB6A5D41-9F77-4945-A664-8C83B6A8898B}" dt="2023-02-05T19:45:55.534" v="10974" actId="164"/>
          <ac:picMkLst>
            <pc:docMk/>
            <pc:sldMk cId="2429201590" sldId="420"/>
            <ac:picMk id="6" creationId="{78769D7A-DFC7-216F-0FA2-515089B12C2D}"/>
          </ac:picMkLst>
        </pc:picChg>
        <pc:picChg chg="add mod">
          <ac:chgData name="Tsemach Mizrachi" userId="85fcc19c-b38c-410f-93a9-519990a4c1f0" providerId="ADAL" clId="{DB6A5D41-9F77-4945-A664-8C83B6A8898B}" dt="2023-02-05T19:45:55.534" v="10974" actId="164"/>
          <ac:picMkLst>
            <pc:docMk/>
            <pc:sldMk cId="2429201590" sldId="420"/>
            <ac:picMk id="9" creationId="{3AADBC32-B75F-0C71-AF48-CB9E8D6DC1DD}"/>
          </ac:picMkLst>
        </pc:picChg>
      </pc:sldChg>
      <pc:sldChg chg="addSp delSp modSp add mod">
        <pc:chgData name="Tsemach Mizrachi" userId="85fcc19c-b38c-410f-93a9-519990a4c1f0" providerId="ADAL" clId="{DB6A5D41-9F77-4945-A664-8C83B6A8898B}" dt="2023-02-20T18:07:20.342" v="16180" actId="20577"/>
        <pc:sldMkLst>
          <pc:docMk/>
          <pc:sldMk cId="1699522946" sldId="421"/>
        </pc:sldMkLst>
        <pc:spChg chg="add mod">
          <ac:chgData name="Tsemach Mizrachi" userId="85fcc19c-b38c-410f-93a9-519990a4c1f0" providerId="ADAL" clId="{DB6A5D41-9F77-4945-A664-8C83B6A8898B}" dt="2023-02-05T20:31:53.477" v="12005" actId="1038"/>
          <ac:spMkLst>
            <pc:docMk/>
            <pc:sldMk cId="1699522946" sldId="421"/>
            <ac:spMk id="5" creationId="{DB91EFCA-832F-5862-EEB2-092975C0FA1C}"/>
          </ac:spMkLst>
        </pc:spChg>
        <pc:spChg chg="mod">
          <ac:chgData name="Tsemach Mizrachi" userId="85fcc19c-b38c-410f-93a9-519990a4c1f0" providerId="ADAL" clId="{DB6A5D41-9F77-4945-A664-8C83B6A8898B}" dt="2023-02-05T20:31:35.946" v="11983" actId="1076"/>
          <ac:spMkLst>
            <pc:docMk/>
            <pc:sldMk cId="1699522946" sldId="421"/>
            <ac:spMk id="7" creationId="{5D6D7F3D-3FA1-4E90-B5F3-A1F1B5E37FB4}"/>
          </ac:spMkLst>
        </pc:spChg>
        <pc:spChg chg="add del mod">
          <ac:chgData name="Tsemach Mizrachi" userId="85fcc19c-b38c-410f-93a9-519990a4c1f0" providerId="ADAL" clId="{DB6A5D41-9F77-4945-A664-8C83B6A8898B}" dt="2023-02-05T20:21:22.449" v="11741" actId="478"/>
          <ac:spMkLst>
            <pc:docMk/>
            <pc:sldMk cId="1699522946" sldId="421"/>
            <ac:spMk id="8" creationId="{B75B2DF7-EF3F-DA89-0551-3B7FD9EFBBD8}"/>
          </ac:spMkLst>
        </pc:spChg>
        <pc:spChg chg="add mod">
          <ac:chgData name="Tsemach Mizrachi" userId="85fcc19c-b38c-410f-93a9-519990a4c1f0" providerId="ADAL" clId="{DB6A5D41-9F77-4945-A664-8C83B6A8898B}" dt="2023-02-20T18:07:20.342" v="16180" actId="20577"/>
          <ac:spMkLst>
            <pc:docMk/>
            <pc:sldMk cId="1699522946" sldId="421"/>
            <ac:spMk id="10" creationId="{21D4AFB4-7319-1E84-5975-2F757C7DE233}"/>
          </ac:spMkLst>
        </pc:spChg>
        <pc:spChg chg="add del mod">
          <ac:chgData name="Tsemach Mizrachi" userId="85fcc19c-b38c-410f-93a9-519990a4c1f0" providerId="ADAL" clId="{DB6A5D41-9F77-4945-A664-8C83B6A8898B}" dt="2023-02-05T20:29:50.563" v="11961" actId="478"/>
          <ac:spMkLst>
            <pc:docMk/>
            <pc:sldMk cId="1699522946" sldId="421"/>
            <ac:spMk id="17" creationId="{38C5ACE2-E3C0-E127-5857-C6747E6868C1}"/>
          </ac:spMkLst>
        </pc:spChg>
        <pc:spChg chg="mod">
          <ac:chgData name="Tsemach Mizrachi" userId="85fcc19c-b38c-410f-93a9-519990a4c1f0" providerId="ADAL" clId="{DB6A5D41-9F77-4945-A664-8C83B6A8898B}" dt="2023-02-05T20:32:25.329" v="12041" actId="1076"/>
          <ac:spMkLst>
            <pc:docMk/>
            <pc:sldMk cId="1699522946" sldId="421"/>
            <ac:spMk id="19" creationId="{1F6EC43F-1000-F87C-886E-3D49DD5F99E7}"/>
          </ac:spMkLst>
        </pc:spChg>
        <pc:spChg chg="add mod">
          <ac:chgData name="Tsemach Mizrachi" userId="85fcc19c-b38c-410f-93a9-519990a4c1f0" providerId="ADAL" clId="{DB6A5D41-9F77-4945-A664-8C83B6A8898B}" dt="2023-02-05T20:31:14.177" v="11982" actId="20577"/>
          <ac:spMkLst>
            <pc:docMk/>
            <pc:sldMk cId="1699522946" sldId="421"/>
            <ac:spMk id="21" creationId="{820DF72B-75D2-B77A-FBEA-53F4AE0F0099}"/>
          </ac:spMkLst>
        </pc:spChg>
        <pc:spChg chg="add del mod">
          <ac:chgData name="Tsemach Mizrachi" userId="85fcc19c-b38c-410f-93a9-519990a4c1f0" providerId="ADAL" clId="{DB6A5D41-9F77-4945-A664-8C83B6A8898B}" dt="2023-02-05T20:28:53.454" v="11942"/>
          <ac:spMkLst>
            <pc:docMk/>
            <pc:sldMk cId="1699522946" sldId="421"/>
            <ac:spMk id="22" creationId="{037CD856-428B-1D48-1E3C-39CCC4FCA171}"/>
          </ac:spMkLst>
        </pc:spChg>
        <pc:grpChg chg="del">
          <ac:chgData name="Tsemach Mizrachi" userId="85fcc19c-b38c-410f-93a9-519990a4c1f0" providerId="ADAL" clId="{DB6A5D41-9F77-4945-A664-8C83B6A8898B}" dt="2023-02-05T20:02:05.085" v="11275" actId="478"/>
          <ac:grpSpMkLst>
            <pc:docMk/>
            <pc:sldMk cId="1699522946" sldId="421"/>
            <ac:grpSpMk id="11" creationId="{BCDC922A-B54E-9F91-EEA3-829CCE0F84C0}"/>
          </ac:grpSpMkLst>
        </pc:grpChg>
        <pc:grpChg chg="add mod">
          <ac:chgData name="Tsemach Mizrachi" userId="85fcc19c-b38c-410f-93a9-519990a4c1f0" providerId="ADAL" clId="{DB6A5D41-9F77-4945-A664-8C83B6A8898B}" dt="2023-02-05T20:32:07.137" v="12039" actId="1076"/>
          <ac:grpSpMkLst>
            <pc:docMk/>
            <pc:sldMk cId="1699522946" sldId="421"/>
            <ac:grpSpMk id="15" creationId="{5D8AD723-728D-758B-8307-DD601247BB65}"/>
          </ac:grpSpMkLst>
        </pc:grpChg>
        <pc:grpChg chg="del mod">
          <ac:chgData name="Tsemach Mizrachi" userId="85fcc19c-b38c-410f-93a9-519990a4c1f0" providerId="ADAL" clId="{DB6A5D41-9F77-4945-A664-8C83B6A8898B}" dt="2023-02-05T20:21:05.125" v="11736" actId="478"/>
          <ac:grpSpMkLst>
            <pc:docMk/>
            <pc:sldMk cId="1699522946" sldId="421"/>
            <ac:grpSpMk id="20" creationId="{327C4E23-B050-5297-BF5A-04B78AF983D4}"/>
          </ac:grpSpMkLst>
        </pc:grpChg>
        <pc:picChg chg="add mod">
          <ac:chgData name="Tsemach Mizrachi" userId="85fcc19c-b38c-410f-93a9-519990a4c1f0" providerId="ADAL" clId="{DB6A5D41-9F77-4945-A664-8C83B6A8898B}" dt="2023-02-05T20:32:19.080" v="12040" actId="1076"/>
          <ac:picMkLst>
            <pc:docMk/>
            <pc:sldMk cId="1699522946" sldId="421"/>
            <ac:picMk id="4" creationId="{09C5A920-4C55-8600-AE3E-4A56ACCD6911}"/>
          </ac:picMkLst>
        </pc:picChg>
        <pc:cxnChg chg="add mod">
          <ac:chgData name="Tsemach Mizrachi" userId="85fcc19c-b38c-410f-93a9-519990a4c1f0" providerId="ADAL" clId="{DB6A5D41-9F77-4945-A664-8C83B6A8898B}" dt="2023-02-05T20:23:43.340" v="11845" actId="164"/>
          <ac:cxnSpMkLst>
            <pc:docMk/>
            <pc:sldMk cId="1699522946" sldId="421"/>
            <ac:cxnSpMk id="13" creationId="{19AF0845-3296-F107-574B-A52071130C03}"/>
          </ac:cxnSpMkLst>
        </pc:cxnChg>
      </pc:sldChg>
      <pc:sldChg chg="addSp delSp modSp add mod delAnim modAnim">
        <pc:chgData name="Tsemach Mizrachi" userId="85fcc19c-b38c-410f-93a9-519990a4c1f0" providerId="ADAL" clId="{DB6A5D41-9F77-4945-A664-8C83B6A8898B}" dt="2023-02-05T21:22:28.044" v="12881" actId="14100"/>
        <pc:sldMkLst>
          <pc:docMk/>
          <pc:sldMk cId="4121111573" sldId="422"/>
        </pc:sldMkLst>
        <pc:spChg chg="del">
          <ac:chgData name="Tsemach Mizrachi" userId="85fcc19c-b38c-410f-93a9-519990a4c1f0" providerId="ADAL" clId="{DB6A5D41-9F77-4945-A664-8C83B6A8898B}" dt="2023-02-05T20:49:18.527" v="12207" actId="478"/>
          <ac:spMkLst>
            <pc:docMk/>
            <pc:sldMk cId="4121111573" sldId="422"/>
            <ac:spMk id="5" creationId="{DB91EFCA-832F-5862-EEB2-092975C0FA1C}"/>
          </ac:spMkLst>
        </pc:spChg>
        <pc:spChg chg="mod">
          <ac:chgData name="Tsemach Mizrachi" userId="85fcc19c-b38c-410f-93a9-519990a4c1f0" providerId="ADAL" clId="{DB6A5D41-9F77-4945-A664-8C83B6A8898B}" dt="2023-02-05T21:22:28.044" v="12881" actId="14100"/>
          <ac:spMkLst>
            <pc:docMk/>
            <pc:sldMk cId="4121111573" sldId="422"/>
            <ac:spMk id="7" creationId="{5D6D7F3D-3FA1-4E90-B5F3-A1F1B5E37FB4}"/>
          </ac:spMkLst>
        </pc:spChg>
        <pc:spChg chg="add mod">
          <ac:chgData name="Tsemach Mizrachi" userId="85fcc19c-b38c-410f-93a9-519990a4c1f0" providerId="ADAL" clId="{DB6A5D41-9F77-4945-A664-8C83B6A8898B}" dt="2023-02-05T20:51:17.195" v="12238" actId="1076"/>
          <ac:spMkLst>
            <pc:docMk/>
            <pc:sldMk cId="4121111573" sldId="422"/>
            <ac:spMk id="8" creationId="{17F7E9BF-7EAF-0489-27B3-89C2A3E6E241}"/>
          </ac:spMkLst>
        </pc:spChg>
        <pc:spChg chg="add mod">
          <ac:chgData name="Tsemach Mizrachi" userId="85fcc19c-b38c-410f-93a9-519990a4c1f0" providerId="ADAL" clId="{DB6A5D41-9F77-4945-A664-8C83B6A8898B}" dt="2023-02-05T20:51:17.195" v="12238" actId="1076"/>
          <ac:spMkLst>
            <pc:docMk/>
            <pc:sldMk cId="4121111573" sldId="422"/>
            <ac:spMk id="9" creationId="{B00FEC2B-4A69-003F-EF70-99520CFE0E4B}"/>
          </ac:spMkLst>
        </pc:spChg>
        <pc:spChg chg="add mod">
          <ac:chgData name="Tsemach Mizrachi" userId="85fcc19c-b38c-410f-93a9-519990a4c1f0" providerId="ADAL" clId="{DB6A5D41-9F77-4945-A664-8C83B6A8898B}" dt="2023-02-05T21:04:03.856" v="12543" actId="164"/>
          <ac:spMkLst>
            <pc:docMk/>
            <pc:sldMk cId="4121111573" sldId="422"/>
            <ac:spMk id="11" creationId="{9BA2EE97-18CB-58EF-7A21-9F684EA561D8}"/>
          </ac:spMkLst>
        </pc:spChg>
        <pc:spChg chg="add del mod">
          <ac:chgData name="Tsemach Mizrachi" userId="85fcc19c-b38c-410f-93a9-519990a4c1f0" providerId="ADAL" clId="{DB6A5D41-9F77-4945-A664-8C83B6A8898B}" dt="2023-02-05T20:55:18.387" v="12326" actId="478"/>
          <ac:spMkLst>
            <pc:docMk/>
            <pc:sldMk cId="4121111573" sldId="422"/>
            <ac:spMk id="12" creationId="{055916CB-4210-DB2F-AE30-28C626529277}"/>
          </ac:spMkLst>
        </pc:spChg>
        <pc:spChg chg="mod">
          <ac:chgData name="Tsemach Mizrachi" userId="85fcc19c-b38c-410f-93a9-519990a4c1f0" providerId="ADAL" clId="{DB6A5D41-9F77-4945-A664-8C83B6A8898B}" dt="2023-02-05T20:53:36.124" v="12285" actId="20577"/>
          <ac:spMkLst>
            <pc:docMk/>
            <pc:sldMk cId="4121111573" sldId="422"/>
            <ac:spMk id="14" creationId="{740E2529-24E6-F839-F2CD-ED3C74734CF5}"/>
          </ac:spMkLst>
        </pc:spChg>
        <pc:spChg chg="add mod">
          <ac:chgData name="Tsemach Mizrachi" userId="85fcc19c-b38c-410f-93a9-519990a4c1f0" providerId="ADAL" clId="{DB6A5D41-9F77-4945-A664-8C83B6A8898B}" dt="2023-02-05T21:05:05.672" v="12570" actId="20577"/>
          <ac:spMkLst>
            <pc:docMk/>
            <pc:sldMk cId="4121111573" sldId="422"/>
            <ac:spMk id="16" creationId="{8C28C538-E4EB-D61D-6413-F7AC29EFEDD2}"/>
          </ac:spMkLst>
        </pc:spChg>
        <pc:spChg chg="add del mod">
          <ac:chgData name="Tsemach Mizrachi" userId="85fcc19c-b38c-410f-93a9-519990a4c1f0" providerId="ADAL" clId="{DB6A5D41-9F77-4945-A664-8C83B6A8898B}" dt="2023-02-05T20:57:28.099" v="12341" actId="478"/>
          <ac:spMkLst>
            <pc:docMk/>
            <pc:sldMk cId="4121111573" sldId="422"/>
            <ac:spMk id="17" creationId="{23C5CDAF-647C-4931-6FAC-DDFC75CB1817}"/>
          </ac:spMkLst>
        </pc:spChg>
        <pc:spChg chg="add mod">
          <ac:chgData name="Tsemach Mizrachi" userId="85fcc19c-b38c-410f-93a9-519990a4c1f0" providerId="ADAL" clId="{DB6A5D41-9F77-4945-A664-8C83B6A8898B}" dt="2023-02-05T21:03:23.294" v="12524" actId="164"/>
          <ac:spMkLst>
            <pc:docMk/>
            <pc:sldMk cId="4121111573" sldId="422"/>
            <ac:spMk id="18" creationId="{D8A9BA86-431D-E495-D896-254D33264534}"/>
          </ac:spMkLst>
        </pc:spChg>
        <pc:spChg chg="mod">
          <ac:chgData name="Tsemach Mizrachi" userId="85fcc19c-b38c-410f-93a9-519990a4c1f0" providerId="ADAL" clId="{DB6A5D41-9F77-4945-A664-8C83B6A8898B}" dt="2023-02-05T20:57:55.759" v="12350" actId="1076"/>
          <ac:spMkLst>
            <pc:docMk/>
            <pc:sldMk cId="4121111573" sldId="422"/>
            <ac:spMk id="19" creationId="{1F6EC43F-1000-F87C-886E-3D49DD5F99E7}"/>
          </ac:spMkLst>
        </pc:spChg>
        <pc:spChg chg="del">
          <ac:chgData name="Tsemach Mizrachi" userId="85fcc19c-b38c-410f-93a9-519990a4c1f0" providerId="ADAL" clId="{DB6A5D41-9F77-4945-A664-8C83B6A8898B}" dt="2023-02-05T20:49:22.969" v="12209" actId="478"/>
          <ac:spMkLst>
            <pc:docMk/>
            <pc:sldMk cId="4121111573" sldId="422"/>
            <ac:spMk id="21" creationId="{820DF72B-75D2-B77A-FBEA-53F4AE0F0099}"/>
          </ac:spMkLst>
        </pc:spChg>
        <pc:spChg chg="add mod">
          <ac:chgData name="Tsemach Mizrachi" userId="85fcc19c-b38c-410f-93a9-519990a4c1f0" providerId="ADAL" clId="{DB6A5D41-9F77-4945-A664-8C83B6A8898B}" dt="2023-02-05T21:10:21.727" v="12658" actId="113"/>
          <ac:spMkLst>
            <pc:docMk/>
            <pc:sldMk cId="4121111573" sldId="422"/>
            <ac:spMk id="22" creationId="{F4276F16-8E0E-D648-3B62-815813193D19}"/>
          </ac:spMkLst>
        </pc:spChg>
        <pc:spChg chg="add mod">
          <ac:chgData name="Tsemach Mizrachi" userId="85fcc19c-b38c-410f-93a9-519990a4c1f0" providerId="ADAL" clId="{DB6A5D41-9F77-4945-A664-8C83B6A8898B}" dt="2023-02-05T21:11:19.263" v="12662" actId="692"/>
          <ac:spMkLst>
            <pc:docMk/>
            <pc:sldMk cId="4121111573" sldId="422"/>
            <ac:spMk id="23" creationId="{52989C83-D235-49F2-A1F8-390234C96D10}"/>
          </ac:spMkLst>
        </pc:spChg>
        <pc:spChg chg="mod topLvl">
          <ac:chgData name="Tsemach Mizrachi" userId="85fcc19c-b38c-410f-93a9-519990a4c1f0" providerId="ADAL" clId="{DB6A5D41-9F77-4945-A664-8C83B6A8898B}" dt="2023-02-05T21:11:58.068" v="12677" actId="1036"/>
          <ac:spMkLst>
            <pc:docMk/>
            <pc:sldMk cId="4121111573" sldId="422"/>
            <ac:spMk id="28" creationId="{7A3B2042-8EE9-86C1-9A5E-4877CBAC08B4}"/>
          </ac:spMkLst>
        </pc:spChg>
        <pc:spChg chg="del mod topLvl">
          <ac:chgData name="Tsemach Mizrachi" userId="85fcc19c-b38c-410f-93a9-519990a4c1f0" providerId="ADAL" clId="{DB6A5D41-9F77-4945-A664-8C83B6A8898B}" dt="2023-02-05T21:15:35.644" v="12743" actId="478"/>
          <ac:spMkLst>
            <pc:docMk/>
            <pc:sldMk cId="4121111573" sldId="422"/>
            <ac:spMk id="30" creationId="{4605B735-C0F0-A62A-ADE9-11B20363B980}"/>
          </ac:spMkLst>
        </pc:spChg>
        <pc:spChg chg="mod topLvl">
          <ac:chgData name="Tsemach Mizrachi" userId="85fcc19c-b38c-410f-93a9-519990a4c1f0" providerId="ADAL" clId="{DB6A5D41-9F77-4945-A664-8C83B6A8898B}" dt="2023-02-05T21:13:01.295" v="12682" actId="164"/>
          <ac:spMkLst>
            <pc:docMk/>
            <pc:sldMk cId="4121111573" sldId="422"/>
            <ac:spMk id="31" creationId="{8E36F83D-F23A-B15A-649B-A4B0400BA352}"/>
          </ac:spMkLst>
        </pc:spChg>
        <pc:spChg chg="add mod">
          <ac:chgData name="Tsemach Mizrachi" userId="85fcc19c-b38c-410f-93a9-519990a4c1f0" providerId="ADAL" clId="{DB6A5D41-9F77-4945-A664-8C83B6A8898B}" dt="2023-02-05T21:15:28.405" v="12742" actId="1036"/>
          <ac:spMkLst>
            <pc:docMk/>
            <pc:sldMk cId="4121111573" sldId="422"/>
            <ac:spMk id="33" creationId="{250D83F6-E1E1-86D2-8A57-82A763FF0C1E}"/>
          </ac:spMkLst>
        </pc:spChg>
        <pc:spChg chg="add mod">
          <ac:chgData name="Tsemach Mizrachi" userId="85fcc19c-b38c-410f-93a9-519990a4c1f0" providerId="ADAL" clId="{DB6A5D41-9F77-4945-A664-8C83B6A8898B}" dt="2023-02-05T21:14:57.868" v="12723" actId="1037"/>
          <ac:spMkLst>
            <pc:docMk/>
            <pc:sldMk cId="4121111573" sldId="422"/>
            <ac:spMk id="34" creationId="{F9157CEE-72CF-AE42-9421-039307FF3DD4}"/>
          </ac:spMkLst>
        </pc:spChg>
        <pc:spChg chg="add mod">
          <ac:chgData name="Tsemach Mizrachi" userId="85fcc19c-b38c-410f-93a9-519990a4c1f0" providerId="ADAL" clId="{DB6A5D41-9F77-4945-A664-8C83B6A8898B}" dt="2023-02-05T21:16:34.167" v="12751" actId="1035"/>
          <ac:spMkLst>
            <pc:docMk/>
            <pc:sldMk cId="4121111573" sldId="422"/>
            <ac:spMk id="35" creationId="{22AF2F34-95E7-8333-81E9-7249D4A53182}"/>
          </ac:spMkLst>
        </pc:spChg>
        <pc:spChg chg="add mod">
          <ac:chgData name="Tsemach Mizrachi" userId="85fcc19c-b38c-410f-93a9-519990a4c1f0" providerId="ADAL" clId="{DB6A5D41-9F77-4945-A664-8C83B6A8898B}" dt="2023-02-05T21:20:40.504" v="12876" actId="164"/>
          <ac:spMkLst>
            <pc:docMk/>
            <pc:sldMk cId="4121111573" sldId="422"/>
            <ac:spMk id="49" creationId="{223CAC16-2126-75F5-A384-96C653491CFC}"/>
          </ac:spMkLst>
        </pc:spChg>
        <pc:spChg chg="del mod topLvl">
          <ac:chgData name="Tsemach Mizrachi" userId="85fcc19c-b38c-410f-93a9-519990a4c1f0" providerId="ADAL" clId="{DB6A5D41-9F77-4945-A664-8C83B6A8898B}" dt="2023-02-05T21:18:47.589" v="12772" actId="478"/>
          <ac:spMkLst>
            <pc:docMk/>
            <pc:sldMk cId="4121111573" sldId="422"/>
            <ac:spMk id="52" creationId="{434EF607-EFC1-CCDE-811C-FFDFEB62D76B}"/>
          </ac:spMkLst>
        </pc:spChg>
        <pc:spChg chg="mod">
          <ac:chgData name="Tsemach Mizrachi" userId="85fcc19c-b38c-410f-93a9-519990a4c1f0" providerId="ADAL" clId="{DB6A5D41-9F77-4945-A664-8C83B6A8898B}" dt="2023-02-05T21:20:31.569" v="12875" actId="207"/>
          <ac:spMkLst>
            <pc:docMk/>
            <pc:sldMk cId="4121111573" sldId="422"/>
            <ac:spMk id="54" creationId="{43B01D8A-B0D4-2E04-31CB-980442409CA3}"/>
          </ac:spMkLst>
        </pc:spChg>
        <pc:grpChg chg="del">
          <ac:chgData name="Tsemach Mizrachi" userId="85fcc19c-b38c-410f-93a9-519990a4c1f0" providerId="ADAL" clId="{DB6A5D41-9F77-4945-A664-8C83B6A8898B}" dt="2023-02-05T20:49:23.850" v="12210" actId="478"/>
          <ac:grpSpMkLst>
            <pc:docMk/>
            <pc:sldMk cId="4121111573" sldId="422"/>
            <ac:grpSpMk id="15" creationId="{5D8AD723-728D-758B-8307-DD601247BB65}"/>
          </ac:grpSpMkLst>
        </pc:grpChg>
        <pc:grpChg chg="add mod">
          <ac:chgData name="Tsemach Mizrachi" userId="85fcc19c-b38c-410f-93a9-519990a4c1f0" providerId="ADAL" clId="{DB6A5D41-9F77-4945-A664-8C83B6A8898B}" dt="2023-02-05T21:04:03.856" v="12543" actId="164"/>
          <ac:grpSpMkLst>
            <pc:docMk/>
            <pc:sldMk cId="4121111573" sldId="422"/>
            <ac:grpSpMk id="20" creationId="{87989FDA-8932-C422-82C1-8963349B5D8B}"/>
          </ac:grpSpMkLst>
        </pc:grpChg>
        <pc:grpChg chg="add mod">
          <ac:chgData name="Tsemach Mizrachi" userId="85fcc19c-b38c-410f-93a9-519990a4c1f0" providerId="ADAL" clId="{DB6A5D41-9F77-4945-A664-8C83B6A8898B}" dt="2023-02-05T21:04:38.763" v="12567" actId="1038"/>
          <ac:grpSpMkLst>
            <pc:docMk/>
            <pc:sldMk cId="4121111573" sldId="422"/>
            <ac:grpSpMk id="24" creationId="{902C4C96-D05E-E052-8058-5B58C5831017}"/>
          </ac:grpSpMkLst>
        </pc:grpChg>
        <pc:grpChg chg="add mod">
          <ac:chgData name="Tsemach Mizrachi" userId="85fcc19c-b38c-410f-93a9-519990a4c1f0" providerId="ADAL" clId="{DB6A5D41-9F77-4945-A664-8C83B6A8898B}" dt="2023-02-05T21:03:23.294" v="12524" actId="164"/>
          <ac:grpSpMkLst>
            <pc:docMk/>
            <pc:sldMk cId="4121111573" sldId="422"/>
            <ac:grpSpMk id="25" creationId="{44FF92E5-AD9A-6FA0-87D7-59048D2D18C9}"/>
          </ac:grpSpMkLst>
        </pc:grpChg>
        <pc:grpChg chg="add mod">
          <ac:chgData name="Tsemach Mizrachi" userId="85fcc19c-b38c-410f-93a9-519990a4c1f0" providerId="ADAL" clId="{DB6A5D41-9F77-4945-A664-8C83B6A8898B}" dt="2023-02-05T21:04:05.651" v="12547" actId="1037"/>
          <ac:grpSpMkLst>
            <pc:docMk/>
            <pc:sldMk cId="4121111573" sldId="422"/>
            <ac:grpSpMk id="26" creationId="{D18CF3EA-C924-390F-A11B-71467E77C2AA}"/>
          </ac:grpSpMkLst>
        </pc:grpChg>
        <pc:grpChg chg="add del mod">
          <ac:chgData name="Tsemach Mizrachi" userId="85fcc19c-b38c-410f-93a9-519990a4c1f0" providerId="ADAL" clId="{DB6A5D41-9F77-4945-A664-8C83B6A8898B}" dt="2023-02-05T21:06:09.084" v="12575" actId="165"/>
          <ac:grpSpMkLst>
            <pc:docMk/>
            <pc:sldMk cId="4121111573" sldId="422"/>
            <ac:grpSpMk id="27" creationId="{70B5511A-F19F-68F0-1F7A-80EFAA79D587}"/>
          </ac:grpSpMkLst>
        </pc:grpChg>
        <pc:grpChg chg="del mod topLvl">
          <ac:chgData name="Tsemach Mizrachi" userId="85fcc19c-b38c-410f-93a9-519990a4c1f0" providerId="ADAL" clId="{DB6A5D41-9F77-4945-A664-8C83B6A8898B}" dt="2023-02-05T21:06:46.843" v="12586" actId="165"/>
          <ac:grpSpMkLst>
            <pc:docMk/>
            <pc:sldMk cId="4121111573" sldId="422"/>
            <ac:grpSpMk id="29" creationId="{8F63DC3D-57DC-C8EC-161E-50340B8F1126}"/>
          </ac:grpSpMkLst>
        </pc:grpChg>
        <pc:grpChg chg="add del mod">
          <ac:chgData name="Tsemach Mizrachi" userId="85fcc19c-b38c-410f-93a9-519990a4c1f0" providerId="ADAL" clId="{DB6A5D41-9F77-4945-A664-8C83B6A8898B}" dt="2023-02-05T21:06:41.972" v="12585" actId="165"/>
          <ac:grpSpMkLst>
            <pc:docMk/>
            <pc:sldMk cId="4121111573" sldId="422"/>
            <ac:grpSpMk id="32" creationId="{59021FC5-07D8-4F66-D4B6-E1B22C1F8C3A}"/>
          </ac:grpSpMkLst>
        </pc:grpChg>
        <pc:grpChg chg="add mod">
          <ac:chgData name="Tsemach Mizrachi" userId="85fcc19c-b38c-410f-93a9-519990a4c1f0" providerId="ADAL" clId="{DB6A5D41-9F77-4945-A664-8C83B6A8898B}" dt="2023-02-05T21:13:01.295" v="12682" actId="164"/>
          <ac:grpSpMkLst>
            <pc:docMk/>
            <pc:sldMk cId="4121111573" sldId="422"/>
            <ac:grpSpMk id="39" creationId="{417A75A0-1542-05E3-0D86-CE0B57816945}"/>
          </ac:grpSpMkLst>
        </pc:grpChg>
        <pc:grpChg chg="add mod">
          <ac:chgData name="Tsemach Mizrachi" userId="85fcc19c-b38c-410f-93a9-519990a4c1f0" providerId="ADAL" clId="{DB6A5D41-9F77-4945-A664-8C83B6A8898B}" dt="2023-02-05T21:14:10.901" v="12707" actId="1037"/>
          <ac:grpSpMkLst>
            <pc:docMk/>
            <pc:sldMk cId="4121111573" sldId="422"/>
            <ac:grpSpMk id="40" creationId="{774C5330-6773-84E9-84EF-CFF778C184A0}"/>
          </ac:grpSpMkLst>
        </pc:grpChg>
        <pc:grpChg chg="add mod">
          <ac:chgData name="Tsemach Mizrachi" userId="85fcc19c-b38c-410f-93a9-519990a4c1f0" providerId="ADAL" clId="{DB6A5D41-9F77-4945-A664-8C83B6A8898B}" dt="2023-02-05T21:15:52.824" v="12746" actId="164"/>
          <ac:grpSpMkLst>
            <pc:docMk/>
            <pc:sldMk cId="4121111573" sldId="422"/>
            <ac:grpSpMk id="43" creationId="{DF4D2D3D-81EC-8175-9956-40411B06AC81}"/>
          </ac:grpSpMkLst>
        </pc:grpChg>
        <pc:grpChg chg="add mod">
          <ac:chgData name="Tsemach Mizrachi" userId="85fcc19c-b38c-410f-93a9-519990a4c1f0" providerId="ADAL" clId="{DB6A5D41-9F77-4945-A664-8C83B6A8898B}" dt="2023-02-05T21:15:52.824" v="12746" actId="164"/>
          <ac:grpSpMkLst>
            <pc:docMk/>
            <pc:sldMk cId="4121111573" sldId="422"/>
            <ac:grpSpMk id="46" creationId="{5D1F7614-0E6A-43E3-A485-7DAF83DD9B3C}"/>
          </ac:grpSpMkLst>
        </pc:grpChg>
        <pc:grpChg chg="add del mod">
          <ac:chgData name="Tsemach Mizrachi" userId="85fcc19c-b38c-410f-93a9-519990a4c1f0" providerId="ADAL" clId="{DB6A5D41-9F77-4945-A664-8C83B6A8898B}" dt="2023-02-05T21:18:47.589" v="12772" actId="478"/>
          <ac:grpSpMkLst>
            <pc:docMk/>
            <pc:sldMk cId="4121111573" sldId="422"/>
            <ac:grpSpMk id="51" creationId="{2EEBB644-528B-513B-81A6-CBFB71999DCA}"/>
          </ac:grpSpMkLst>
        </pc:grpChg>
        <pc:grpChg chg="mod topLvl">
          <ac:chgData name="Tsemach Mizrachi" userId="85fcc19c-b38c-410f-93a9-519990a4c1f0" providerId="ADAL" clId="{DB6A5D41-9F77-4945-A664-8C83B6A8898B}" dt="2023-02-05T21:20:40.504" v="12876" actId="164"/>
          <ac:grpSpMkLst>
            <pc:docMk/>
            <pc:sldMk cId="4121111573" sldId="422"/>
            <ac:grpSpMk id="53" creationId="{98E420BD-DBEA-2D10-4DEE-06093F0A88CC}"/>
          </ac:grpSpMkLst>
        </pc:grpChg>
        <pc:grpChg chg="add mod">
          <ac:chgData name="Tsemach Mizrachi" userId="85fcc19c-b38c-410f-93a9-519990a4c1f0" providerId="ADAL" clId="{DB6A5D41-9F77-4945-A664-8C83B6A8898B}" dt="2023-02-05T21:20:40.504" v="12876" actId="164"/>
          <ac:grpSpMkLst>
            <pc:docMk/>
            <pc:sldMk cId="4121111573" sldId="422"/>
            <ac:grpSpMk id="58" creationId="{AE6DD924-052C-EF97-E6E3-35F1D60A5EE2}"/>
          </ac:grpSpMkLst>
        </pc:grpChg>
        <pc:picChg chg="del">
          <ac:chgData name="Tsemach Mizrachi" userId="85fcc19c-b38c-410f-93a9-519990a4c1f0" providerId="ADAL" clId="{DB6A5D41-9F77-4945-A664-8C83B6A8898B}" dt="2023-02-05T20:49:20.767" v="12208" actId="478"/>
          <ac:picMkLst>
            <pc:docMk/>
            <pc:sldMk cId="4121111573" sldId="422"/>
            <ac:picMk id="4" creationId="{09C5A920-4C55-8600-AE3E-4A56ACCD6911}"/>
          </ac:picMkLst>
        </pc:picChg>
        <pc:picChg chg="add mod">
          <ac:chgData name="Tsemach Mizrachi" userId="85fcc19c-b38c-410f-93a9-519990a4c1f0" providerId="ADAL" clId="{DB6A5D41-9F77-4945-A664-8C83B6A8898B}" dt="2023-02-05T20:51:17.195" v="12238" actId="1076"/>
          <ac:picMkLst>
            <pc:docMk/>
            <pc:sldMk cId="4121111573" sldId="422"/>
            <ac:picMk id="6" creationId="{4A056113-71A0-3DE9-2D53-CFA695F8223F}"/>
          </ac:picMkLst>
        </pc:picChg>
        <pc:cxnChg chg="mod">
          <ac:chgData name="Tsemach Mizrachi" userId="85fcc19c-b38c-410f-93a9-519990a4c1f0" providerId="ADAL" clId="{DB6A5D41-9F77-4945-A664-8C83B6A8898B}" dt="2023-02-05T20:49:23.850" v="12210" actId="478"/>
          <ac:cxnSpMkLst>
            <pc:docMk/>
            <pc:sldMk cId="4121111573" sldId="422"/>
            <ac:cxnSpMk id="13" creationId="{19AF0845-3296-F107-574B-A52071130C03}"/>
          </ac:cxnSpMkLst>
        </pc:cxnChg>
        <pc:cxnChg chg="add mod">
          <ac:chgData name="Tsemach Mizrachi" userId="85fcc19c-b38c-410f-93a9-519990a4c1f0" providerId="ADAL" clId="{DB6A5D41-9F77-4945-A664-8C83B6A8898B}" dt="2023-02-05T21:18:17.723" v="12769" actId="14100"/>
          <ac:cxnSpMkLst>
            <pc:docMk/>
            <pc:sldMk cId="4121111573" sldId="422"/>
            <ac:cxnSpMk id="37" creationId="{6E172E1F-8232-E8F1-491B-FBEE778651C8}"/>
          </ac:cxnSpMkLst>
        </pc:cxnChg>
        <pc:cxnChg chg="add mod">
          <ac:chgData name="Tsemach Mizrachi" userId="85fcc19c-b38c-410f-93a9-519990a4c1f0" providerId="ADAL" clId="{DB6A5D41-9F77-4945-A664-8C83B6A8898B}" dt="2023-02-05T21:16:53.052" v="12759" actId="14100"/>
          <ac:cxnSpMkLst>
            <pc:docMk/>
            <pc:sldMk cId="4121111573" sldId="422"/>
            <ac:cxnSpMk id="42" creationId="{A73DE9AF-706C-056D-0F42-C8E59BE8C1E1}"/>
          </ac:cxnSpMkLst>
        </pc:cxnChg>
        <pc:cxnChg chg="mod">
          <ac:chgData name="Tsemach Mizrachi" userId="85fcc19c-b38c-410f-93a9-519990a4c1f0" providerId="ADAL" clId="{DB6A5D41-9F77-4945-A664-8C83B6A8898B}" dt="2023-02-05T21:19:11.699" v="12777" actId="14100"/>
          <ac:cxnSpMkLst>
            <pc:docMk/>
            <pc:sldMk cId="4121111573" sldId="422"/>
            <ac:cxnSpMk id="55" creationId="{C415E77E-10DB-7C5F-A20F-EA4197302D48}"/>
          </ac:cxnSpMkLst>
        </pc:cxnChg>
      </pc:sldChg>
      <pc:sldChg chg="addSp delSp modSp add mod delAnim modAnim">
        <pc:chgData name="Tsemach Mizrachi" userId="85fcc19c-b38c-410f-93a9-519990a4c1f0" providerId="ADAL" clId="{DB6A5D41-9F77-4945-A664-8C83B6A8898B}" dt="2023-02-05T21:37:28.792" v="13436" actId="20577"/>
        <pc:sldMkLst>
          <pc:docMk/>
          <pc:sldMk cId="1071996788" sldId="423"/>
        </pc:sldMkLst>
        <pc:spChg chg="add del mod">
          <ac:chgData name="Tsemach Mizrachi" userId="85fcc19c-b38c-410f-93a9-519990a4c1f0" providerId="ADAL" clId="{DB6A5D41-9F77-4945-A664-8C83B6A8898B}" dt="2023-02-05T21:29:09.490" v="13145" actId="478"/>
          <ac:spMkLst>
            <pc:docMk/>
            <pc:sldMk cId="1071996788" sldId="423"/>
            <ac:spMk id="3" creationId="{40BD8E47-8A88-303D-7DBE-A126C6728CCC}"/>
          </ac:spMkLst>
        </pc:spChg>
        <pc:spChg chg="add mod">
          <ac:chgData name="Tsemach Mizrachi" userId="85fcc19c-b38c-410f-93a9-519990a4c1f0" providerId="ADAL" clId="{DB6A5D41-9F77-4945-A664-8C83B6A8898B}" dt="2023-02-05T21:33:10.949" v="13285" actId="1035"/>
          <ac:spMkLst>
            <pc:docMk/>
            <pc:sldMk cId="1071996788" sldId="423"/>
            <ac:spMk id="4" creationId="{046DFFB0-D9A7-56FB-D3B8-5ACD7068802C}"/>
          </ac:spMkLst>
        </pc:spChg>
        <pc:spChg chg="add mod">
          <ac:chgData name="Tsemach Mizrachi" userId="85fcc19c-b38c-410f-93a9-519990a4c1f0" providerId="ADAL" clId="{DB6A5D41-9F77-4945-A664-8C83B6A8898B}" dt="2023-02-05T21:37:28.792" v="13436" actId="20577"/>
          <ac:spMkLst>
            <pc:docMk/>
            <pc:sldMk cId="1071996788" sldId="423"/>
            <ac:spMk id="5" creationId="{0E7C3DDE-977F-BAA1-6EF3-B843B7CDB5C9}"/>
          </ac:spMkLst>
        </pc:spChg>
        <pc:spChg chg="mod">
          <ac:chgData name="Tsemach Mizrachi" userId="85fcc19c-b38c-410f-93a9-519990a4c1f0" providerId="ADAL" clId="{DB6A5D41-9F77-4945-A664-8C83B6A8898B}" dt="2023-02-05T21:25:06.733" v="12985" actId="14100"/>
          <ac:spMkLst>
            <pc:docMk/>
            <pc:sldMk cId="1071996788" sldId="423"/>
            <ac:spMk id="7" creationId="{5D6D7F3D-3FA1-4E90-B5F3-A1F1B5E37FB4}"/>
          </ac:spMkLst>
        </pc:spChg>
        <pc:spChg chg="mod">
          <ac:chgData name="Tsemach Mizrachi" userId="85fcc19c-b38c-410f-93a9-519990a4c1f0" providerId="ADAL" clId="{DB6A5D41-9F77-4945-A664-8C83B6A8898B}" dt="2023-02-05T21:28:51.235" v="13143" actId="207"/>
          <ac:spMkLst>
            <pc:docMk/>
            <pc:sldMk cId="1071996788" sldId="423"/>
            <ac:spMk id="8" creationId="{17F7E9BF-7EAF-0489-27B3-89C2A3E6E241}"/>
          </ac:spMkLst>
        </pc:spChg>
        <pc:spChg chg="mod">
          <ac:chgData name="Tsemach Mizrachi" userId="85fcc19c-b38c-410f-93a9-519990a4c1f0" providerId="ADAL" clId="{DB6A5D41-9F77-4945-A664-8C83B6A8898B}" dt="2023-02-05T21:32:59.364" v="13279" actId="20577"/>
          <ac:spMkLst>
            <pc:docMk/>
            <pc:sldMk cId="1071996788" sldId="423"/>
            <ac:spMk id="9" creationId="{B00FEC2B-4A69-003F-EF70-99520CFE0E4B}"/>
          </ac:spMkLst>
        </pc:spChg>
        <pc:spChg chg="mod">
          <ac:chgData name="Tsemach Mizrachi" userId="85fcc19c-b38c-410f-93a9-519990a4c1f0" providerId="ADAL" clId="{DB6A5D41-9F77-4945-A664-8C83B6A8898B}" dt="2023-02-05T21:23:12.005" v="12887" actId="1076"/>
          <ac:spMkLst>
            <pc:docMk/>
            <pc:sldMk cId="1071996788" sldId="423"/>
            <ac:spMk id="16" creationId="{8C28C538-E4EB-D61D-6413-F7AC29EFEDD2}"/>
          </ac:spMkLst>
        </pc:spChg>
        <pc:spChg chg="mod">
          <ac:chgData name="Tsemach Mizrachi" userId="85fcc19c-b38c-410f-93a9-519990a4c1f0" providerId="ADAL" clId="{DB6A5D41-9F77-4945-A664-8C83B6A8898B}" dt="2023-02-05T21:24:52.397" v="12984" actId="1037"/>
          <ac:spMkLst>
            <pc:docMk/>
            <pc:sldMk cId="1071996788" sldId="423"/>
            <ac:spMk id="19" creationId="{1F6EC43F-1000-F87C-886E-3D49DD5F99E7}"/>
          </ac:spMkLst>
        </pc:spChg>
        <pc:spChg chg="del">
          <ac:chgData name="Tsemach Mizrachi" userId="85fcc19c-b38c-410f-93a9-519990a4c1f0" providerId="ADAL" clId="{DB6A5D41-9F77-4945-A664-8C83B6A8898B}" dt="2023-02-05T21:25:33.494" v="12994" actId="478"/>
          <ac:spMkLst>
            <pc:docMk/>
            <pc:sldMk cId="1071996788" sldId="423"/>
            <ac:spMk id="28" creationId="{7A3B2042-8EE9-86C1-9A5E-4877CBAC08B4}"/>
          </ac:spMkLst>
        </pc:spChg>
        <pc:grpChg chg="del mod">
          <ac:chgData name="Tsemach Mizrachi" userId="85fcc19c-b38c-410f-93a9-519990a4c1f0" providerId="ADAL" clId="{DB6A5D41-9F77-4945-A664-8C83B6A8898B}" dt="2023-02-05T21:25:26.999" v="12990" actId="478"/>
          <ac:grpSpMkLst>
            <pc:docMk/>
            <pc:sldMk cId="1071996788" sldId="423"/>
            <ac:grpSpMk id="24" creationId="{902C4C96-D05E-E052-8058-5B58C5831017}"/>
          </ac:grpSpMkLst>
        </pc:grpChg>
        <pc:grpChg chg="del">
          <ac:chgData name="Tsemach Mizrachi" userId="85fcc19c-b38c-410f-93a9-519990a4c1f0" providerId="ADAL" clId="{DB6A5D41-9F77-4945-A664-8C83B6A8898B}" dt="2023-02-05T21:25:23.237" v="12988" actId="478"/>
          <ac:grpSpMkLst>
            <pc:docMk/>
            <pc:sldMk cId="1071996788" sldId="423"/>
            <ac:grpSpMk id="26" creationId="{D18CF3EA-C924-390F-A11B-71467E77C2AA}"/>
          </ac:grpSpMkLst>
        </pc:grpChg>
        <pc:grpChg chg="del">
          <ac:chgData name="Tsemach Mizrachi" userId="85fcc19c-b38c-410f-93a9-519990a4c1f0" providerId="ADAL" clId="{DB6A5D41-9F77-4945-A664-8C83B6A8898B}" dt="2023-02-05T21:25:31.358" v="12993" actId="478"/>
          <ac:grpSpMkLst>
            <pc:docMk/>
            <pc:sldMk cId="1071996788" sldId="423"/>
            <ac:grpSpMk id="40" creationId="{774C5330-6773-84E9-84EF-CFF778C184A0}"/>
          </ac:grpSpMkLst>
        </pc:grpChg>
        <pc:grpChg chg="del">
          <ac:chgData name="Tsemach Mizrachi" userId="85fcc19c-b38c-410f-93a9-519990a4c1f0" providerId="ADAL" clId="{DB6A5D41-9F77-4945-A664-8C83B6A8898B}" dt="2023-02-05T21:25:28.573" v="12991" actId="478"/>
          <ac:grpSpMkLst>
            <pc:docMk/>
            <pc:sldMk cId="1071996788" sldId="423"/>
            <ac:grpSpMk id="46" creationId="{5D1F7614-0E6A-43E3-A485-7DAF83DD9B3C}"/>
          </ac:grpSpMkLst>
        </pc:grpChg>
        <pc:grpChg chg="del">
          <ac:chgData name="Tsemach Mizrachi" userId="85fcc19c-b38c-410f-93a9-519990a4c1f0" providerId="ADAL" clId="{DB6A5D41-9F77-4945-A664-8C83B6A8898B}" dt="2023-02-05T21:25:30.165" v="12992" actId="478"/>
          <ac:grpSpMkLst>
            <pc:docMk/>
            <pc:sldMk cId="1071996788" sldId="423"/>
            <ac:grpSpMk id="58" creationId="{AE6DD924-052C-EF97-E6E3-35F1D60A5EE2}"/>
          </ac:grpSpMkLst>
        </pc:grpChg>
        <pc:picChg chg="del mod">
          <ac:chgData name="Tsemach Mizrachi" userId="85fcc19c-b38c-410f-93a9-519990a4c1f0" providerId="ADAL" clId="{DB6A5D41-9F77-4945-A664-8C83B6A8898B}" dt="2023-02-05T21:25:25.412" v="12989" actId="478"/>
          <ac:picMkLst>
            <pc:docMk/>
            <pc:sldMk cId="1071996788" sldId="423"/>
            <ac:picMk id="6" creationId="{4A056113-71A0-3DE9-2D53-CFA695F8223F}"/>
          </ac:picMkLst>
        </pc:picChg>
        <pc:cxnChg chg="mod">
          <ac:chgData name="Tsemach Mizrachi" userId="85fcc19c-b38c-410f-93a9-519990a4c1f0" providerId="ADAL" clId="{DB6A5D41-9F77-4945-A664-8C83B6A8898B}" dt="2023-02-05T21:25:28.573" v="12991" actId="478"/>
          <ac:cxnSpMkLst>
            <pc:docMk/>
            <pc:sldMk cId="1071996788" sldId="423"/>
            <ac:cxnSpMk id="42" creationId="{A73DE9AF-706C-056D-0F42-C8E59BE8C1E1}"/>
          </ac:cxnSpMkLst>
        </pc:cxnChg>
        <pc:cxnChg chg="mod">
          <ac:chgData name="Tsemach Mizrachi" userId="85fcc19c-b38c-410f-93a9-519990a4c1f0" providerId="ADAL" clId="{DB6A5D41-9F77-4945-A664-8C83B6A8898B}" dt="2023-02-05T21:25:30.165" v="12992" actId="478"/>
          <ac:cxnSpMkLst>
            <pc:docMk/>
            <pc:sldMk cId="1071996788" sldId="423"/>
            <ac:cxnSpMk id="55" creationId="{C415E77E-10DB-7C5F-A20F-EA4197302D48}"/>
          </ac:cxnSpMkLst>
        </pc:cxnChg>
      </pc:sldChg>
      <pc:sldChg chg="addSp delSp modSp add mod delAnim modAnim">
        <pc:chgData name="Tsemach Mizrachi" userId="85fcc19c-b38c-410f-93a9-519990a4c1f0" providerId="ADAL" clId="{DB6A5D41-9F77-4945-A664-8C83B6A8898B}" dt="2023-02-20T18:14:26.293" v="16182" actId="1076"/>
        <pc:sldMkLst>
          <pc:docMk/>
          <pc:sldMk cId="2544318927" sldId="424"/>
        </pc:sldMkLst>
        <pc:spChg chg="add mod">
          <ac:chgData name="Tsemach Mizrachi" userId="85fcc19c-b38c-410f-93a9-519990a4c1f0" providerId="ADAL" clId="{DB6A5D41-9F77-4945-A664-8C83B6A8898B}" dt="2023-02-07T18:53:27.388" v="14095" actId="1037"/>
          <ac:spMkLst>
            <pc:docMk/>
            <pc:sldMk cId="2544318927" sldId="424"/>
            <ac:spMk id="3" creationId="{2B38A916-66EC-539C-AC69-EA5DEF962599}"/>
          </ac:spMkLst>
        </pc:spChg>
        <pc:spChg chg="add del mod">
          <ac:chgData name="Tsemach Mizrachi" userId="85fcc19c-b38c-410f-93a9-519990a4c1f0" providerId="ADAL" clId="{DB6A5D41-9F77-4945-A664-8C83B6A8898B}" dt="2023-02-05T21:41:20.238" v="13498" actId="478"/>
          <ac:spMkLst>
            <pc:docMk/>
            <pc:sldMk cId="2544318927" sldId="424"/>
            <ac:spMk id="3" creationId="{6035E5A9-5D66-49E3-0B28-1A9859C4BB12}"/>
          </ac:spMkLst>
        </pc:spChg>
        <pc:spChg chg="del">
          <ac:chgData name="Tsemach Mizrachi" userId="85fcc19c-b38c-410f-93a9-519990a4c1f0" providerId="ADAL" clId="{DB6A5D41-9F77-4945-A664-8C83B6A8898B}" dt="2023-02-05T21:39:25.887" v="13487" actId="478"/>
          <ac:spMkLst>
            <pc:docMk/>
            <pc:sldMk cId="2544318927" sldId="424"/>
            <ac:spMk id="4" creationId="{046DFFB0-D9A7-56FB-D3B8-5ACD7068802C}"/>
          </ac:spMkLst>
        </pc:spChg>
        <pc:spChg chg="del">
          <ac:chgData name="Tsemach Mizrachi" userId="85fcc19c-b38c-410f-93a9-519990a4c1f0" providerId="ADAL" clId="{DB6A5D41-9F77-4945-A664-8C83B6A8898B}" dt="2023-02-05T21:38:45.598" v="13458" actId="478"/>
          <ac:spMkLst>
            <pc:docMk/>
            <pc:sldMk cId="2544318927" sldId="424"/>
            <ac:spMk id="5" creationId="{0E7C3DDE-977F-BAA1-6EF3-B843B7CDB5C9}"/>
          </ac:spMkLst>
        </pc:spChg>
        <pc:spChg chg="add del mod">
          <ac:chgData name="Tsemach Mizrachi" userId="85fcc19c-b38c-410f-93a9-519990a4c1f0" providerId="ADAL" clId="{DB6A5D41-9F77-4945-A664-8C83B6A8898B}" dt="2023-02-05T21:41:49.510" v="13505" actId="478"/>
          <ac:spMkLst>
            <pc:docMk/>
            <pc:sldMk cId="2544318927" sldId="424"/>
            <ac:spMk id="6" creationId="{99D5E90F-83E2-A4DD-A28A-E6B0879576C9}"/>
          </ac:spMkLst>
        </pc:spChg>
        <pc:spChg chg="del">
          <ac:chgData name="Tsemach Mizrachi" userId="85fcc19c-b38c-410f-93a9-519990a4c1f0" providerId="ADAL" clId="{DB6A5D41-9F77-4945-A664-8C83B6A8898B}" dt="2023-02-05T21:39:59.566" v="13493" actId="478"/>
          <ac:spMkLst>
            <pc:docMk/>
            <pc:sldMk cId="2544318927" sldId="424"/>
            <ac:spMk id="8" creationId="{17F7E9BF-7EAF-0489-27B3-89C2A3E6E241}"/>
          </ac:spMkLst>
        </pc:spChg>
        <pc:spChg chg="mod">
          <ac:chgData name="Tsemach Mizrachi" userId="85fcc19c-b38c-410f-93a9-519990a4c1f0" providerId="ADAL" clId="{DB6A5D41-9F77-4945-A664-8C83B6A8898B}" dt="2023-02-05T21:40:06.246" v="13494" actId="1076"/>
          <ac:spMkLst>
            <pc:docMk/>
            <pc:sldMk cId="2544318927" sldId="424"/>
            <ac:spMk id="9" creationId="{B00FEC2B-4A69-003F-EF70-99520CFE0E4B}"/>
          </ac:spMkLst>
        </pc:spChg>
        <pc:spChg chg="mod">
          <ac:chgData name="Tsemach Mizrachi" userId="85fcc19c-b38c-410f-93a9-519990a4c1f0" providerId="ADAL" clId="{DB6A5D41-9F77-4945-A664-8C83B6A8898B}" dt="2023-02-05T21:38:41.293" v="13457" actId="20577"/>
          <ac:spMkLst>
            <pc:docMk/>
            <pc:sldMk cId="2544318927" sldId="424"/>
            <ac:spMk id="19" creationId="{1F6EC43F-1000-F87C-886E-3D49DD5F99E7}"/>
          </ac:spMkLst>
        </pc:spChg>
        <pc:spChg chg="add mod">
          <ac:chgData name="Tsemach Mizrachi" userId="85fcc19c-b38c-410f-93a9-519990a4c1f0" providerId="ADAL" clId="{DB6A5D41-9F77-4945-A664-8C83B6A8898B}" dt="2023-02-05T22:03:10.493" v="14044" actId="164"/>
          <ac:spMkLst>
            <pc:docMk/>
            <pc:sldMk cId="2544318927" sldId="424"/>
            <ac:spMk id="25" creationId="{6BE78C0B-95AF-5550-5ACD-3B40A9B4544B}"/>
          </ac:spMkLst>
        </pc:spChg>
        <pc:spChg chg="add mod">
          <ac:chgData name="Tsemach Mizrachi" userId="85fcc19c-b38c-410f-93a9-519990a4c1f0" providerId="ADAL" clId="{DB6A5D41-9F77-4945-A664-8C83B6A8898B}" dt="2023-02-05T22:03:01.295" v="14043" actId="1035"/>
          <ac:spMkLst>
            <pc:docMk/>
            <pc:sldMk cId="2544318927" sldId="424"/>
            <ac:spMk id="26" creationId="{D4F555E4-ED1B-96E3-A3D5-A92F67342CAB}"/>
          </ac:spMkLst>
        </pc:spChg>
        <pc:spChg chg="add del mod">
          <ac:chgData name="Tsemach Mizrachi" userId="85fcc19c-b38c-410f-93a9-519990a4c1f0" providerId="ADAL" clId="{DB6A5D41-9F77-4945-A664-8C83B6A8898B}" dt="2023-02-05T21:48:36.653" v="13781" actId="478"/>
          <ac:spMkLst>
            <pc:docMk/>
            <pc:sldMk cId="2544318927" sldId="424"/>
            <ac:spMk id="27" creationId="{0C0F1878-0C25-094E-A1ED-A6E66501E557}"/>
          </ac:spMkLst>
        </pc:spChg>
        <pc:spChg chg="add mod">
          <ac:chgData name="Tsemach Mizrachi" userId="85fcc19c-b38c-410f-93a9-519990a4c1f0" providerId="ADAL" clId="{DB6A5D41-9F77-4945-A664-8C83B6A8898B}" dt="2023-02-05T22:03:10.493" v="14044" actId="164"/>
          <ac:spMkLst>
            <pc:docMk/>
            <pc:sldMk cId="2544318927" sldId="424"/>
            <ac:spMk id="28" creationId="{668EDDBD-DBB0-56F7-9187-5F7F7EBC7666}"/>
          </ac:spMkLst>
        </pc:spChg>
        <pc:spChg chg="add mod">
          <ac:chgData name="Tsemach Mizrachi" userId="85fcc19c-b38c-410f-93a9-519990a4c1f0" providerId="ADAL" clId="{DB6A5D41-9F77-4945-A664-8C83B6A8898B}" dt="2023-02-05T22:05:40.615" v="14058" actId="207"/>
          <ac:spMkLst>
            <pc:docMk/>
            <pc:sldMk cId="2544318927" sldId="424"/>
            <ac:spMk id="29" creationId="{43A00EF9-50F4-4BF8-3688-E2B0818C481C}"/>
          </ac:spMkLst>
        </pc:spChg>
        <pc:spChg chg="add del mod">
          <ac:chgData name="Tsemach Mizrachi" userId="85fcc19c-b38c-410f-93a9-519990a4c1f0" providerId="ADAL" clId="{DB6A5D41-9F77-4945-A664-8C83B6A8898B}" dt="2023-02-05T21:51:51.919" v="13818" actId="478"/>
          <ac:spMkLst>
            <pc:docMk/>
            <pc:sldMk cId="2544318927" sldId="424"/>
            <ac:spMk id="30" creationId="{4307D5AA-5ED6-E57B-3041-936364A8B257}"/>
          </ac:spMkLst>
        </pc:spChg>
        <pc:spChg chg="add del mod">
          <ac:chgData name="Tsemach Mizrachi" userId="85fcc19c-b38c-410f-93a9-519990a4c1f0" providerId="ADAL" clId="{DB6A5D41-9F77-4945-A664-8C83B6A8898B}" dt="2023-02-05T21:56:42.149" v="13909" actId="478"/>
          <ac:spMkLst>
            <pc:docMk/>
            <pc:sldMk cId="2544318927" sldId="424"/>
            <ac:spMk id="31" creationId="{47F02F15-6E0C-EB8C-78D4-EF0AF5244EF6}"/>
          </ac:spMkLst>
        </pc:spChg>
        <pc:spChg chg="add del mod">
          <ac:chgData name="Tsemach Mizrachi" userId="85fcc19c-b38c-410f-93a9-519990a4c1f0" providerId="ADAL" clId="{DB6A5D41-9F77-4945-A664-8C83B6A8898B}" dt="2023-02-05T21:55:40.581" v="13896" actId="478"/>
          <ac:spMkLst>
            <pc:docMk/>
            <pc:sldMk cId="2544318927" sldId="424"/>
            <ac:spMk id="32" creationId="{23A79F73-1ABC-D850-576D-BC17E31B4598}"/>
          </ac:spMkLst>
        </pc:spChg>
        <pc:spChg chg="add del">
          <ac:chgData name="Tsemach Mizrachi" userId="85fcc19c-b38c-410f-93a9-519990a4c1f0" providerId="ADAL" clId="{DB6A5D41-9F77-4945-A664-8C83B6A8898B}" dt="2023-02-05T21:56:40.150" v="13908" actId="478"/>
          <ac:spMkLst>
            <pc:docMk/>
            <pc:sldMk cId="2544318927" sldId="424"/>
            <ac:spMk id="33" creationId="{072974C2-E20C-137E-1211-E4D9F8AE4265}"/>
          </ac:spMkLst>
        </pc:spChg>
        <pc:spChg chg="add mod">
          <ac:chgData name="Tsemach Mizrachi" userId="85fcc19c-b38c-410f-93a9-519990a4c1f0" providerId="ADAL" clId="{DB6A5D41-9F77-4945-A664-8C83B6A8898B}" dt="2023-02-05T22:05:54.976" v="14062" actId="1036"/>
          <ac:spMkLst>
            <pc:docMk/>
            <pc:sldMk cId="2544318927" sldId="424"/>
            <ac:spMk id="45" creationId="{DB5D30D1-572B-947E-EDFB-B572A8C6A414}"/>
          </ac:spMkLst>
        </pc:spChg>
        <pc:spChg chg="add mod">
          <ac:chgData name="Tsemach Mizrachi" userId="85fcc19c-b38c-410f-93a9-519990a4c1f0" providerId="ADAL" clId="{DB6A5D41-9F77-4945-A664-8C83B6A8898B}" dt="2023-02-05T22:03:18.623" v="14045" actId="164"/>
          <ac:spMkLst>
            <pc:docMk/>
            <pc:sldMk cId="2544318927" sldId="424"/>
            <ac:spMk id="46" creationId="{5581EE59-32DF-33A3-E6FB-75633D4567ED}"/>
          </ac:spMkLst>
        </pc:spChg>
        <pc:grpChg chg="add mod">
          <ac:chgData name="Tsemach Mizrachi" userId="85fcc19c-b38c-410f-93a9-519990a4c1f0" providerId="ADAL" clId="{DB6A5D41-9F77-4945-A664-8C83B6A8898B}" dt="2023-02-05T21:43:58.808" v="13667" actId="164"/>
          <ac:grpSpMkLst>
            <pc:docMk/>
            <pc:sldMk cId="2544318927" sldId="424"/>
            <ac:grpSpMk id="16" creationId="{83D362C4-3DD1-5BCF-ABD1-E131DF4DBD43}"/>
          </ac:grpSpMkLst>
        </pc:grpChg>
        <pc:grpChg chg="add mod">
          <ac:chgData name="Tsemach Mizrachi" userId="85fcc19c-b38c-410f-93a9-519990a4c1f0" providerId="ADAL" clId="{DB6A5D41-9F77-4945-A664-8C83B6A8898B}" dt="2023-02-05T21:43:58.808" v="13667" actId="164"/>
          <ac:grpSpMkLst>
            <pc:docMk/>
            <pc:sldMk cId="2544318927" sldId="424"/>
            <ac:grpSpMk id="17" creationId="{0957AFD4-FFE2-8B99-6F7C-6F4A5707A7F4}"/>
          </ac:grpSpMkLst>
        </pc:grpChg>
        <pc:grpChg chg="add mod">
          <ac:chgData name="Tsemach Mizrachi" userId="85fcc19c-b38c-410f-93a9-519990a4c1f0" providerId="ADAL" clId="{DB6A5D41-9F77-4945-A664-8C83B6A8898B}" dt="2023-02-05T21:43:58.808" v="13667" actId="164"/>
          <ac:grpSpMkLst>
            <pc:docMk/>
            <pc:sldMk cId="2544318927" sldId="424"/>
            <ac:grpSpMk id="21" creationId="{3EE9516D-0E31-9EB4-A217-A49146BA8318}"/>
          </ac:grpSpMkLst>
        </pc:grpChg>
        <pc:grpChg chg="add mod">
          <ac:chgData name="Tsemach Mizrachi" userId="85fcc19c-b38c-410f-93a9-519990a4c1f0" providerId="ADAL" clId="{DB6A5D41-9F77-4945-A664-8C83B6A8898B}" dt="2023-02-05T21:43:58.808" v="13667" actId="164"/>
          <ac:grpSpMkLst>
            <pc:docMk/>
            <pc:sldMk cId="2544318927" sldId="424"/>
            <ac:grpSpMk id="24" creationId="{67D6B817-6D50-E5C3-EB62-73E2E5CA87EF}"/>
          </ac:grpSpMkLst>
        </pc:grpChg>
        <pc:grpChg chg="add mod">
          <ac:chgData name="Tsemach Mizrachi" userId="85fcc19c-b38c-410f-93a9-519990a4c1f0" providerId="ADAL" clId="{DB6A5D41-9F77-4945-A664-8C83B6A8898B}" dt="2023-02-05T21:59:27.969" v="13959" actId="164"/>
          <ac:grpSpMkLst>
            <pc:docMk/>
            <pc:sldMk cId="2544318927" sldId="424"/>
            <ac:grpSpMk id="39" creationId="{4461FFFF-DE13-B08B-FDFD-B91AB0631646}"/>
          </ac:grpSpMkLst>
        </pc:grpChg>
        <pc:grpChg chg="add mod">
          <ac:chgData name="Tsemach Mizrachi" userId="85fcc19c-b38c-410f-93a9-519990a4c1f0" providerId="ADAL" clId="{DB6A5D41-9F77-4945-A664-8C83B6A8898B}" dt="2023-02-05T21:59:27.969" v="13959" actId="164"/>
          <ac:grpSpMkLst>
            <pc:docMk/>
            <pc:sldMk cId="2544318927" sldId="424"/>
            <ac:grpSpMk id="40" creationId="{912D9F3E-3A7C-873A-24AC-0D2F4BED092E}"/>
          </ac:grpSpMkLst>
        </pc:grpChg>
        <pc:grpChg chg="add mod">
          <ac:chgData name="Tsemach Mizrachi" userId="85fcc19c-b38c-410f-93a9-519990a4c1f0" providerId="ADAL" clId="{DB6A5D41-9F77-4945-A664-8C83B6A8898B}" dt="2023-02-05T22:06:05.198" v="14085" actId="1036"/>
          <ac:grpSpMkLst>
            <pc:docMk/>
            <pc:sldMk cId="2544318927" sldId="424"/>
            <ac:grpSpMk id="44" creationId="{F9DB8F42-4671-B496-CD4D-8EE5DF6AB446}"/>
          </ac:grpSpMkLst>
        </pc:grpChg>
        <pc:grpChg chg="add mod">
          <ac:chgData name="Tsemach Mizrachi" userId="85fcc19c-b38c-410f-93a9-519990a4c1f0" providerId="ADAL" clId="{DB6A5D41-9F77-4945-A664-8C83B6A8898B}" dt="2023-02-05T22:03:10.493" v="14044" actId="164"/>
          <ac:grpSpMkLst>
            <pc:docMk/>
            <pc:sldMk cId="2544318927" sldId="424"/>
            <ac:grpSpMk id="47" creationId="{C03B1C77-1EB0-C33C-60B9-6B2393594840}"/>
          </ac:grpSpMkLst>
        </pc:grpChg>
        <pc:grpChg chg="add mod">
          <ac:chgData name="Tsemach Mizrachi" userId="85fcc19c-b38c-410f-93a9-519990a4c1f0" providerId="ADAL" clId="{DB6A5D41-9F77-4945-A664-8C83B6A8898B}" dt="2023-02-05T22:06:00.931" v="14076" actId="1036"/>
          <ac:grpSpMkLst>
            <pc:docMk/>
            <pc:sldMk cId="2544318927" sldId="424"/>
            <ac:grpSpMk id="48" creationId="{9EA032E6-FC9E-BCDA-BA22-3561CA235008}"/>
          </ac:grpSpMkLst>
        </pc:grpChg>
        <pc:cxnChg chg="add mod">
          <ac:chgData name="Tsemach Mizrachi" userId="85fcc19c-b38c-410f-93a9-519990a4c1f0" providerId="ADAL" clId="{DB6A5D41-9F77-4945-A664-8C83B6A8898B}" dt="2023-02-05T21:44:13.192" v="13670" actId="692"/>
          <ac:cxnSpMkLst>
            <pc:docMk/>
            <pc:sldMk cId="2544318927" sldId="424"/>
            <ac:cxnSpMk id="11" creationId="{B9D30BC9-7CE0-90A9-018E-6D0FADBA5C9B}"/>
          </ac:cxnSpMkLst>
        </pc:cxnChg>
        <pc:cxnChg chg="add mod">
          <ac:chgData name="Tsemach Mizrachi" userId="85fcc19c-b38c-410f-93a9-519990a4c1f0" providerId="ADAL" clId="{DB6A5D41-9F77-4945-A664-8C83B6A8898B}" dt="2023-02-05T21:44:13.192" v="13670" actId="692"/>
          <ac:cxnSpMkLst>
            <pc:docMk/>
            <pc:sldMk cId="2544318927" sldId="424"/>
            <ac:cxnSpMk id="12" creationId="{E5D2EBE4-2180-0CCC-C955-C00F0E766DFA}"/>
          </ac:cxnSpMkLst>
        </pc:cxnChg>
        <pc:cxnChg chg="mod">
          <ac:chgData name="Tsemach Mizrachi" userId="85fcc19c-b38c-410f-93a9-519990a4c1f0" providerId="ADAL" clId="{DB6A5D41-9F77-4945-A664-8C83B6A8898B}" dt="2023-02-05T21:44:13.192" v="13670" actId="692"/>
          <ac:cxnSpMkLst>
            <pc:docMk/>
            <pc:sldMk cId="2544318927" sldId="424"/>
            <ac:cxnSpMk id="18" creationId="{B5509F6A-071C-4E70-7F33-CDDF56F29029}"/>
          </ac:cxnSpMkLst>
        </pc:cxnChg>
        <pc:cxnChg chg="mod">
          <ac:chgData name="Tsemach Mizrachi" userId="85fcc19c-b38c-410f-93a9-519990a4c1f0" providerId="ADAL" clId="{DB6A5D41-9F77-4945-A664-8C83B6A8898B}" dt="2023-02-05T21:44:13.192" v="13670" actId="692"/>
          <ac:cxnSpMkLst>
            <pc:docMk/>
            <pc:sldMk cId="2544318927" sldId="424"/>
            <ac:cxnSpMk id="20" creationId="{7B076277-5BF0-6C2A-D914-9E9151276B17}"/>
          </ac:cxnSpMkLst>
        </pc:cxnChg>
        <pc:cxnChg chg="mod">
          <ac:chgData name="Tsemach Mizrachi" userId="85fcc19c-b38c-410f-93a9-519990a4c1f0" providerId="ADAL" clId="{DB6A5D41-9F77-4945-A664-8C83B6A8898B}" dt="2023-02-05T21:44:13.192" v="13670" actId="692"/>
          <ac:cxnSpMkLst>
            <pc:docMk/>
            <pc:sldMk cId="2544318927" sldId="424"/>
            <ac:cxnSpMk id="22" creationId="{04F82EF0-615D-851E-1571-7AAEDC3B1F72}"/>
          </ac:cxnSpMkLst>
        </pc:cxnChg>
        <pc:cxnChg chg="mod">
          <ac:chgData name="Tsemach Mizrachi" userId="85fcc19c-b38c-410f-93a9-519990a4c1f0" providerId="ADAL" clId="{DB6A5D41-9F77-4945-A664-8C83B6A8898B}" dt="2023-02-05T21:44:13.192" v="13670" actId="692"/>
          <ac:cxnSpMkLst>
            <pc:docMk/>
            <pc:sldMk cId="2544318927" sldId="424"/>
            <ac:cxnSpMk id="23" creationId="{B3A8AF30-AFAC-BD3D-D3C5-450069F988E3}"/>
          </ac:cxnSpMkLst>
        </pc:cxnChg>
        <pc:cxnChg chg="add mod">
          <ac:chgData name="Tsemach Mizrachi" userId="85fcc19c-b38c-410f-93a9-519990a4c1f0" providerId="ADAL" clId="{DB6A5D41-9F77-4945-A664-8C83B6A8898B}" dt="2023-02-05T21:59:18.751" v="13958" actId="1037"/>
          <ac:cxnSpMkLst>
            <pc:docMk/>
            <pc:sldMk cId="2544318927" sldId="424"/>
            <ac:cxnSpMk id="35" creationId="{C752246C-8BE8-D3E3-3BE0-0C2751F2D21B}"/>
          </ac:cxnSpMkLst>
        </pc:cxnChg>
        <pc:cxnChg chg="add mod">
          <ac:chgData name="Tsemach Mizrachi" userId="85fcc19c-b38c-410f-93a9-519990a4c1f0" providerId="ADAL" clId="{DB6A5D41-9F77-4945-A664-8C83B6A8898B}" dt="2023-02-05T21:58:42.695" v="13950" actId="692"/>
          <ac:cxnSpMkLst>
            <pc:docMk/>
            <pc:sldMk cId="2544318927" sldId="424"/>
            <ac:cxnSpMk id="36" creationId="{058E9DDA-0FC1-40AF-B476-F0D7912AF05C}"/>
          </ac:cxnSpMkLst>
        </pc:cxnChg>
        <pc:cxnChg chg="add mod">
          <ac:chgData name="Tsemach Mizrachi" userId="85fcc19c-b38c-410f-93a9-519990a4c1f0" providerId="ADAL" clId="{DB6A5D41-9F77-4945-A664-8C83B6A8898B}" dt="2023-02-05T21:58:46.167" v="13951" actId="1037"/>
          <ac:cxnSpMkLst>
            <pc:docMk/>
            <pc:sldMk cId="2544318927" sldId="424"/>
            <ac:cxnSpMk id="38" creationId="{04691F78-6359-D2D2-9792-40DB251189BA}"/>
          </ac:cxnSpMkLst>
        </pc:cxnChg>
        <pc:cxnChg chg="mod">
          <ac:chgData name="Tsemach Mizrachi" userId="85fcc19c-b38c-410f-93a9-519990a4c1f0" providerId="ADAL" clId="{DB6A5D41-9F77-4945-A664-8C83B6A8898B}" dt="2023-02-05T21:58:59.003" v="13954" actId="692"/>
          <ac:cxnSpMkLst>
            <pc:docMk/>
            <pc:sldMk cId="2544318927" sldId="424"/>
            <ac:cxnSpMk id="41" creationId="{41A48509-9345-454E-E526-F2A3BEF1F3AE}"/>
          </ac:cxnSpMkLst>
        </pc:cxnChg>
        <pc:cxnChg chg="mod">
          <ac:chgData name="Tsemach Mizrachi" userId="85fcc19c-b38c-410f-93a9-519990a4c1f0" providerId="ADAL" clId="{DB6A5D41-9F77-4945-A664-8C83B6A8898B}" dt="2023-02-05T21:58:59.003" v="13954" actId="692"/>
          <ac:cxnSpMkLst>
            <pc:docMk/>
            <pc:sldMk cId="2544318927" sldId="424"/>
            <ac:cxnSpMk id="42" creationId="{4284DF7D-69A0-CCF3-4B61-994FEBFA7C25}"/>
          </ac:cxnSpMkLst>
        </pc:cxnChg>
        <pc:cxnChg chg="mod">
          <ac:chgData name="Tsemach Mizrachi" userId="85fcc19c-b38c-410f-93a9-519990a4c1f0" providerId="ADAL" clId="{DB6A5D41-9F77-4945-A664-8C83B6A8898B}" dt="2023-02-20T18:14:26.293" v="16182" actId="1076"/>
          <ac:cxnSpMkLst>
            <pc:docMk/>
            <pc:sldMk cId="2544318927" sldId="424"/>
            <ac:cxnSpMk id="43" creationId="{CC585793-7043-BA84-2BD6-E3608018BDE2}"/>
          </ac:cxnSpMkLst>
        </pc:cxnChg>
      </pc:sldChg>
      <pc:sldChg chg="addSp delSp modSp add mod delAnim modAnim">
        <pc:chgData name="Tsemach Mizrachi" userId="85fcc19c-b38c-410f-93a9-519990a4c1f0" providerId="ADAL" clId="{DB6A5D41-9F77-4945-A664-8C83B6A8898B}" dt="2023-02-07T19:34:08.654" v="15436" actId="478"/>
        <pc:sldMkLst>
          <pc:docMk/>
          <pc:sldMk cId="547729943" sldId="425"/>
        </pc:sldMkLst>
        <pc:spChg chg="mod">
          <ac:chgData name="Tsemach Mizrachi" userId="85fcc19c-b38c-410f-93a9-519990a4c1f0" providerId="ADAL" clId="{DB6A5D41-9F77-4945-A664-8C83B6A8898B}" dt="2023-02-07T19:07:56.041" v="14445" actId="1035"/>
          <ac:spMkLst>
            <pc:docMk/>
            <pc:sldMk cId="547729943" sldId="425"/>
            <ac:spMk id="2" creationId="{040AC9AD-40B0-4D8F-B7E3-CC69AD5DF57F}"/>
          </ac:spMkLst>
        </pc:spChg>
        <pc:spChg chg="add del mod">
          <ac:chgData name="Tsemach Mizrachi" userId="85fcc19c-b38c-410f-93a9-519990a4c1f0" providerId="ADAL" clId="{DB6A5D41-9F77-4945-A664-8C83B6A8898B}" dt="2023-02-07T19:08:09.365" v="14488" actId="1036"/>
          <ac:spMkLst>
            <pc:docMk/>
            <pc:sldMk cId="547729943" sldId="425"/>
            <ac:spMk id="3" creationId="{EB68D893-EE7C-C8C5-74E1-3B83AA475C9A}"/>
          </ac:spMkLst>
        </pc:spChg>
        <pc:spChg chg="add mod">
          <ac:chgData name="Tsemach Mizrachi" userId="85fcc19c-b38c-410f-93a9-519990a4c1f0" providerId="ADAL" clId="{DB6A5D41-9F77-4945-A664-8C83B6A8898B}" dt="2023-02-07T19:05:57.384" v="14386" actId="207"/>
          <ac:spMkLst>
            <pc:docMk/>
            <pc:sldMk cId="547729943" sldId="425"/>
            <ac:spMk id="4" creationId="{DD784481-8659-5A18-AC53-1F9AB316795F}"/>
          </ac:spMkLst>
        </pc:spChg>
        <pc:spChg chg="add mod">
          <ac:chgData name="Tsemach Mizrachi" userId="85fcc19c-b38c-410f-93a9-519990a4c1f0" providerId="ADAL" clId="{DB6A5D41-9F77-4945-A664-8C83B6A8898B}" dt="2023-02-07T19:17:43.662" v="14820" actId="1076"/>
          <ac:spMkLst>
            <pc:docMk/>
            <pc:sldMk cId="547729943" sldId="425"/>
            <ac:spMk id="5" creationId="{93749901-8658-9AEE-DD21-9F622E6528D2}"/>
          </ac:spMkLst>
        </pc:spChg>
        <pc:spChg chg="mod">
          <ac:chgData name="Tsemach Mizrachi" userId="85fcc19c-b38c-410f-93a9-519990a4c1f0" providerId="ADAL" clId="{DB6A5D41-9F77-4945-A664-8C83B6A8898B}" dt="2023-02-07T19:30:23.750" v="15321" actId="14100"/>
          <ac:spMkLst>
            <pc:docMk/>
            <pc:sldMk cId="547729943" sldId="425"/>
            <ac:spMk id="7" creationId="{5D6D7F3D-3FA1-4E90-B5F3-A1F1B5E37FB4}"/>
          </ac:spMkLst>
        </pc:spChg>
        <pc:spChg chg="add mod">
          <ac:chgData name="Tsemach Mizrachi" userId="85fcc19c-b38c-410f-93a9-519990a4c1f0" providerId="ADAL" clId="{DB6A5D41-9F77-4945-A664-8C83B6A8898B}" dt="2023-02-07T19:29:35.813" v="15303" actId="14100"/>
          <ac:spMkLst>
            <pc:docMk/>
            <pc:sldMk cId="547729943" sldId="425"/>
            <ac:spMk id="9" creationId="{83E63C30-096E-40E0-DE8A-F6AB9CEC1078}"/>
          </ac:spMkLst>
        </pc:spChg>
        <pc:spChg chg="del mod topLvl">
          <ac:chgData name="Tsemach Mizrachi" userId="85fcc19c-b38c-410f-93a9-519990a4c1f0" providerId="ADAL" clId="{DB6A5D41-9F77-4945-A664-8C83B6A8898B}" dt="2023-02-07T19:21:39.876" v="14914" actId="478"/>
          <ac:spMkLst>
            <pc:docMk/>
            <pc:sldMk cId="547729943" sldId="425"/>
            <ac:spMk id="11" creationId="{27335AD7-EB13-DBAF-2E69-163826D78B8B}"/>
          </ac:spMkLst>
        </pc:spChg>
        <pc:spChg chg="add mod">
          <ac:chgData name="Tsemach Mizrachi" userId="85fcc19c-b38c-410f-93a9-519990a4c1f0" providerId="ADAL" clId="{DB6A5D41-9F77-4945-A664-8C83B6A8898B}" dt="2023-02-07T19:23:04.234" v="14918" actId="164"/>
          <ac:spMkLst>
            <pc:docMk/>
            <pc:sldMk cId="547729943" sldId="425"/>
            <ac:spMk id="13" creationId="{05E80965-389C-FCE0-0891-6B9B8E08A602}"/>
          </ac:spMkLst>
        </pc:spChg>
        <pc:spChg chg="mod topLvl">
          <ac:chgData name="Tsemach Mizrachi" userId="85fcc19c-b38c-410f-93a9-519990a4c1f0" providerId="ADAL" clId="{DB6A5D41-9F77-4945-A664-8C83B6A8898B}" dt="2023-02-07T19:29:38.541" v="15304" actId="14100"/>
          <ac:spMkLst>
            <pc:docMk/>
            <pc:sldMk cId="547729943" sldId="425"/>
            <ac:spMk id="16" creationId="{F80669CD-4565-7299-EF9D-40C2FEFB118D}"/>
          </ac:spMkLst>
        </pc:spChg>
        <pc:spChg chg="del mod topLvl">
          <ac:chgData name="Tsemach Mizrachi" userId="85fcc19c-b38c-410f-93a9-519990a4c1f0" providerId="ADAL" clId="{DB6A5D41-9F77-4945-A664-8C83B6A8898B}" dt="2023-02-07T19:21:41.877" v="14915" actId="478"/>
          <ac:spMkLst>
            <pc:docMk/>
            <pc:sldMk cId="547729943" sldId="425"/>
            <ac:spMk id="18" creationId="{17CB6754-8A40-1F86-5D86-CE6756307D13}"/>
          </ac:spMkLst>
        </pc:spChg>
        <pc:spChg chg="add mod">
          <ac:chgData name="Tsemach Mizrachi" userId="85fcc19c-b38c-410f-93a9-519990a4c1f0" providerId="ADAL" clId="{DB6A5D41-9F77-4945-A664-8C83B6A8898B}" dt="2023-02-07T19:23:04.234" v="14918" actId="164"/>
          <ac:spMkLst>
            <pc:docMk/>
            <pc:sldMk cId="547729943" sldId="425"/>
            <ac:spMk id="19" creationId="{46D93B4E-EFD7-36B8-0905-095F57A744F1}"/>
          </ac:spMkLst>
        </pc:spChg>
        <pc:spChg chg="del mod">
          <ac:chgData name="Tsemach Mizrachi" userId="85fcc19c-b38c-410f-93a9-519990a4c1f0" providerId="ADAL" clId="{DB6A5D41-9F77-4945-A664-8C83B6A8898B}" dt="2023-02-07T18:54:21.990" v="14101" actId="478"/>
          <ac:spMkLst>
            <pc:docMk/>
            <pc:sldMk cId="547729943" sldId="425"/>
            <ac:spMk id="20" creationId="{DFD94879-7773-EBDB-6391-36E42880EFEF}"/>
          </ac:spMkLst>
        </pc:spChg>
        <pc:spChg chg="add mod">
          <ac:chgData name="Tsemach Mizrachi" userId="85fcc19c-b38c-410f-93a9-519990a4c1f0" providerId="ADAL" clId="{DB6A5D41-9F77-4945-A664-8C83B6A8898B}" dt="2023-02-07T19:23:04.234" v="14918" actId="164"/>
          <ac:spMkLst>
            <pc:docMk/>
            <pc:sldMk cId="547729943" sldId="425"/>
            <ac:spMk id="21" creationId="{009755D7-E24E-B431-8F31-E3C117E4282E}"/>
          </ac:spMkLst>
        </pc:spChg>
        <pc:spChg chg="add mod">
          <ac:chgData name="Tsemach Mizrachi" userId="85fcc19c-b38c-410f-93a9-519990a4c1f0" providerId="ADAL" clId="{DB6A5D41-9F77-4945-A664-8C83B6A8898B}" dt="2023-02-07T19:23:04.234" v="14918" actId="164"/>
          <ac:spMkLst>
            <pc:docMk/>
            <pc:sldMk cId="547729943" sldId="425"/>
            <ac:spMk id="22" creationId="{7DB579BB-E9EC-DE30-7072-75AEC70D1D94}"/>
          </ac:spMkLst>
        </pc:spChg>
        <pc:spChg chg="add mod">
          <ac:chgData name="Tsemach Mizrachi" userId="85fcc19c-b38c-410f-93a9-519990a4c1f0" providerId="ADAL" clId="{DB6A5D41-9F77-4945-A664-8C83B6A8898B}" dt="2023-02-07T19:24:54.133" v="14970" actId="207"/>
          <ac:spMkLst>
            <pc:docMk/>
            <pc:sldMk cId="547729943" sldId="425"/>
            <ac:spMk id="23" creationId="{4EF4886F-8030-FCC3-5080-4799966F72A1}"/>
          </ac:spMkLst>
        </pc:spChg>
        <pc:spChg chg="add mod">
          <ac:chgData name="Tsemach Mizrachi" userId="85fcc19c-b38c-410f-93a9-519990a4c1f0" providerId="ADAL" clId="{DB6A5D41-9F77-4945-A664-8C83B6A8898B}" dt="2023-02-07T19:30:17.095" v="15320" actId="14100"/>
          <ac:spMkLst>
            <pc:docMk/>
            <pc:sldMk cId="547729943" sldId="425"/>
            <ac:spMk id="25" creationId="{70D93E28-E3DF-8E00-97BE-D8B6BADB81CD}"/>
          </ac:spMkLst>
        </pc:spChg>
        <pc:spChg chg="add del mod">
          <ac:chgData name="Tsemach Mizrachi" userId="85fcc19c-b38c-410f-93a9-519990a4c1f0" providerId="ADAL" clId="{DB6A5D41-9F77-4945-A664-8C83B6A8898B}" dt="2023-02-07T19:31:36.335" v="15332" actId="478"/>
          <ac:spMkLst>
            <pc:docMk/>
            <pc:sldMk cId="547729943" sldId="425"/>
            <ac:spMk id="26" creationId="{214ED5A8-E7C3-C6E4-5D15-0476D62E149A}"/>
          </ac:spMkLst>
        </pc:spChg>
        <pc:spChg chg="add del mod">
          <ac:chgData name="Tsemach Mizrachi" userId="85fcc19c-b38c-410f-93a9-519990a4c1f0" providerId="ADAL" clId="{DB6A5D41-9F77-4945-A664-8C83B6A8898B}" dt="2023-02-07T19:34:08.654" v="15436" actId="478"/>
          <ac:spMkLst>
            <pc:docMk/>
            <pc:sldMk cId="547729943" sldId="425"/>
            <ac:spMk id="27" creationId="{F351FAB9-1984-FD33-F393-E41403D53288}"/>
          </ac:spMkLst>
        </pc:spChg>
        <pc:grpChg chg="del mod">
          <ac:chgData name="Tsemach Mizrachi" userId="85fcc19c-b38c-410f-93a9-519990a4c1f0" providerId="ADAL" clId="{DB6A5D41-9F77-4945-A664-8C83B6A8898B}" dt="2023-02-07T18:54:29.389" v="14104" actId="165"/>
          <ac:grpSpMkLst>
            <pc:docMk/>
            <pc:sldMk cId="547729943" sldId="425"/>
            <ac:grpSpMk id="8" creationId="{8D5D7BC0-666F-AF02-62B2-3E01013457BB}"/>
          </ac:grpSpMkLst>
        </pc:grpChg>
        <pc:grpChg chg="del">
          <ac:chgData name="Tsemach Mizrachi" userId="85fcc19c-b38c-410f-93a9-519990a4c1f0" providerId="ADAL" clId="{DB6A5D41-9F77-4945-A664-8C83B6A8898B}" dt="2023-02-07T18:54:32.792" v="14105" actId="165"/>
          <ac:grpSpMkLst>
            <pc:docMk/>
            <pc:sldMk cId="547729943" sldId="425"/>
            <ac:grpSpMk id="12" creationId="{CAFBC164-F0AA-BCD8-D15E-696CED09E47A}"/>
          </ac:grpSpMkLst>
        </pc:grpChg>
        <pc:grpChg chg="del">
          <ac:chgData name="Tsemach Mizrachi" userId="85fcc19c-b38c-410f-93a9-519990a4c1f0" providerId="ADAL" clId="{DB6A5D41-9F77-4945-A664-8C83B6A8898B}" dt="2023-02-07T18:54:49.436" v="14108" actId="165"/>
          <ac:grpSpMkLst>
            <pc:docMk/>
            <pc:sldMk cId="547729943" sldId="425"/>
            <ac:grpSpMk id="17" creationId="{6F72FCE8-8D63-0EDD-428D-071BAAD615B9}"/>
          </ac:grpSpMkLst>
        </pc:grpChg>
        <pc:grpChg chg="add mod">
          <ac:chgData name="Tsemach Mizrachi" userId="85fcc19c-b38c-410f-93a9-519990a4c1f0" providerId="ADAL" clId="{DB6A5D41-9F77-4945-A664-8C83B6A8898B}" dt="2023-02-07T19:23:04.234" v="14918" actId="164"/>
          <ac:grpSpMkLst>
            <pc:docMk/>
            <pc:sldMk cId="547729943" sldId="425"/>
            <ac:grpSpMk id="24" creationId="{8E716D47-283C-0CB2-BC6C-04020A327265}"/>
          </ac:grpSpMkLst>
        </pc:grpChg>
        <pc:picChg chg="mod topLvl">
          <ac:chgData name="Tsemach Mizrachi" userId="85fcc19c-b38c-410f-93a9-519990a4c1f0" providerId="ADAL" clId="{DB6A5D41-9F77-4945-A664-8C83B6A8898B}" dt="2023-02-07T18:54:29.389" v="14104" actId="165"/>
          <ac:picMkLst>
            <pc:docMk/>
            <pc:sldMk cId="547729943" sldId="425"/>
            <ac:picMk id="6" creationId="{DE8F847D-6071-CB33-8CE8-5F00F31B7E10}"/>
          </ac:picMkLst>
        </pc:picChg>
        <pc:picChg chg="mod topLvl">
          <ac:chgData name="Tsemach Mizrachi" userId="85fcc19c-b38c-410f-93a9-519990a4c1f0" providerId="ADAL" clId="{DB6A5D41-9F77-4945-A664-8C83B6A8898B}" dt="2023-02-07T18:54:32.792" v="14105" actId="165"/>
          <ac:picMkLst>
            <pc:docMk/>
            <pc:sldMk cId="547729943" sldId="425"/>
            <ac:picMk id="10" creationId="{AEAD3DA3-B5A5-3165-3D9B-6E0DF633F60F}"/>
          </ac:picMkLst>
        </pc:picChg>
        <pc:picChg chg="mod topLvl">
          <ac:chgData name="Tsemach Mizrachi" userId="85fcc19c-b38c-410f-93a9-519990a4c1f0" providerId="ADAL" clId="{DB6A5D41-9F77-4945-A664-8C83B6A8898B}" dt="2023-02-07T18:54:49.436" v="14108" actId="165"/>
          <ac:picMkLst>
            <pc:docMk/>
            <pc:sldMk cId="547729943" sldId="425"/>
            <ac:picMk id="15" creationId="{FBCF8696-7A9D-5E55-2FB3-5F8F6C2201F6}"/>
          </ac:picMkLst>
        </pc:picChg>
      </pc:sldChg>
      <pc:sldChg chg="add del">
        <pc:chgData name="Tsemach Mizrachi" userId="85fcc19c-b38c-410f-93a9-519990a4c1f0" providerId="ADAL" clId="{DB6A5D41-9F77-4945-A664-8C83B6A8898B}" dt="2023-02-07T18:53:58.433" v="14098" actId="47"/>
        <pc:sldMkLst>
          <pc:docMk/>
          <pc:sldMk cId="2410900031" sldId="425"/>
        </pc:sldMkLst>
      </pc:sldChg>
      <pc:sldChg chg="addSp delSp modSp add mod">
        <pc:chgData name="Tsemach Mizrachi" userId="85fcc19c-b38c-410f-93a9-519990a4c1f0" providerId="ADAL" clId="{DB6A5D41-9F77-4945-A664-8C83B6A8898B}" dt="2023-02-07T19:44:07.518" v="15863" actId="207"/>
        <pc:sldMkLst>
          <pc:docMk/>
          <pc:sldMk cId="3269005867" sldId="426"/>
        </pc:sldMkLst>
        <pc:spChg chg="del">
          <ac:chgData name="Tsemach Mizrachi" userId="85fcc19c-b38c-410f-93a9-519990a4c1f0" providerId="ADAL" clId="{DB6A5D41-9F77-4945-A664-8C83B6A8898B}" dt="2023-02-07T19:34:16.052" v="15438" actId="478"/>
          <ac:spMkLst>
            <pc:docMk/>
            <pc:sldMk cId="3269005867" sldId="426"/>
            <ac:spMk id="3" creationId="{EB68D893-EE7C-C8C5-74E1-3B83AA475C9A}"/>
          </ac:spMkLst>
        </pc:spChg>
        <pc:spChg chg="del">
          <ac:chgData name="Tsemach Mizrachi" userId="85fcc19c-b38c-410f-93a9-519990a4c1f0" providerId="ADAL" clId="{DB6A5D41-9F77-4945-A664-8C83B6A8898B}" dt="2023-02-07T19:34:28.175" v="15442" actId="478"/>
          <ac:spMkLst>
            <pc:docMk/>
            <pc:sldMk cId="3269005867" sldId="426"/>
            <ac:spMk id="4" creationId="{DD784481-8659-5A18-AC53-1F9AB316795F}"/>
          </ac:spMkLst>
        </pc:spChg>
        <pc:spChg chg="del">
          <ac:chgData name="Tsemach Mizrachi" userId="85fcc19c-b38c-410f-93a9-519990a4c1f0" providerId="ADAL" clId="{DB6A5D41-9F77-4945-A664-8C83B6A8898B}" dt="2023-02-07T19:34:34.510" v="15446" actId="478"/>
          <ac:spMkLst>
            <pc:docMk/>
            <pc:sldMk cId="3269005867" sldId="426"/>
            <ac:spMk id="5" creationId="{93749901-8658-9AEE-DD21-9F622E6528D2}"/>
          </ac:spMkLst>
        </pc:spChg>
        <pc:spChg chg="add mod">
          <ac:chgData name="Tsemach Mizrachi" userId="85fcc19c-b38c-410f-93a9-519990a4c1f0" providerId="ADAL" clId="{DB6A5D41-9F77-4945-A664-8C83B6A8898B}" dt="2023-02-07T19:44:07.518" v="15863" actId="207"/>
          <ac:spMkLst>
            <pc:docMk/>
            <pc:sldMk cId="3269005867" sldId="426"/>
            <ac:spMk id="8" creationId="{5BD86432-B30C-2D7B-7937-8BBE8E9A19EE}"/>
          </ac:spMkLst>
        </pc:spChg>
        <pc:spChg chg="del">
          <ac:chgData name="Tsemach Mizrachi" userId="85fcc19c-b38c-410f-93a9-519990a4c1f0" providerId="ADAL" clId="{DB6A5D41-9F77-4945-A664-8C83B6A8898B}" dt="2023-02-07T19:34:38.910" v="15449" actId="478"/>
          <ac:spMkLst>
            <pc:docMk/>
            <pc:sldMk cId="3269005867" sldId="426"/>
            <ac:spMk id="9" creationId="{83E63C30-096E-40E0-DE8A-F6AB9CEC1078}"/>
          </ac:spMkLst>
        </pc:spChg>
        <pc:spChg chg="del">
          <ac:chgData name="Tsemach Mizrachi" userId="85fcc19c-b38c-410f-93a9-519990a4c1f0" providerId="ADAL" clId="{DB6A5D41-9F77-4945-A664-8C83B6A8898B}" dt="2023-02-07T19:34:37.424" v="15448" actId="478"/>
          <ac:spMkLst>
            <pc:docMk/>
            <pc:sldMk cId="3269005867" sldId="426"/>
            <ac:spMk id="16" creationId="{F80669CD-4565-7299-EF9D-40C2FEFB118D}"/>
          </ac:spMkLst>
        </pc:spChg>
        <pc:spChg chg="add mod">
          <ac:chgData name="Tsemach Mizrachi" userId="85fcc19c-b38c-410f-93a9-519990a4c1f0" providerId="ADAL" clId="{DB6A5D41-9F77-4945-A664-8C83B6A8898B}" dt="2023-02-07T19:39:04.455" v="15566" actId="164"/>
          <ac:spMkLst>
            <pc:docMk/>
            <pc:sldMk cId="3269005867" sldId="426"/>
            <ac:spMk id="18" creationId="{B98ED221-E940-F85B-884E-11929A169655}"/>
          </ac:spMkLst>
        </pc:spChg>
        <pc:spChg chg="add mod">
          <ac:chgData name="Tsemach Mizrachi" userId="85fcc19c-b38c-410f-93a9-519990a4c1f0" providerId="ADAL" clId="{DB6A5D41-9F77-4945-A664-8C83B6A8898B}" dt="2023-02-07T19:39:00.094" v="15565" actId="164"/>
          <ac:spMkLst>
            <pc:docMk/>
            <pc:sldMk cId="3269005867" sldId="426"/>
            <ac:spMk id="20" creationId="{DCAFDBA2-21EC-C1D2-AF1B-5D4650E7A4A1}"/>
          </ac:spMkLst>
        </pc:spChg>
        <pc:spChg chg="del">
          <ac:chgData name="Tsemach Mizrachi" userId="85fcc19c-b38c-410f-93a9-519990a4c1f0" providerId="ADAL" clId="{DB6A5D41-9F77-4945-A664-8C83B6A8898B}" dt="2023-02-07T19:34:45.749" v="15453" actId="478"/>
          <ac:spMkLst>
            <pc:docMk/>
            <pc:sldMk cId="3269005867" sldId="426"/>
            <ac:spMk id="23" creationId="{4EF4886F-8030-FCC3-5080-4799966F72A1}"/>
          </ac:spMkLst>
        </pc:spChg>
        <pc:spChg chg="del">
          <ac:chgData name="Tsemach Mizrachi" userId="85fcc19c-b38c-410f-93a9-519990a4c1f0" providerId="ADAL" clId="{DB6A5D41-9F77-4945-A664-8C83B6A8898B}" dt="2023-02-07T19:34:46.679" v="15454" actId="478"/>
          <ac:spMkLst>
            <pc:docMk/>
            <pc:sldMk cId="3269005867" sldId="426"/>
            <ac:spMk id="25" creationId="{70D93E28-E3DF-8E00-97BE-D8B6BADB81CD}"/>
          </ac:spMkLst>
        </pc:spChg>
        <pc:spChg chg="add mod">
          <ac:chgData name="Tsemach Mizrachi" userId="85fcc19c-b38c-410f-93a9-519990a4c1f0" providerId="ADAL" clId="{DB6A5D41-9F77-4945-A664-8C83B6A8898B}" dt="2023-02-07T19:38:47.318" v="15564" actId="164"/>
          <ac:spMkLst>
            <pc:docMk/>
            <pc:sldMk cId="3269005867" sldId="426"/>
            <ac:spMk id="26" creationId="{461156CC-1E8D-E283-45CE-8DA333A68C43}"/>
          </ac:spMkLst>
        </pc:spChg>
        <pc:spChg chg="add del mod">
          <ac:chgData name="Tsemach Mizrachi" userId="85fcc19c-b38c-410f-93a9-519990a4c1f0" providerId="ADAL" clId="{DB6A5D41-9F77-4945-A664-8C83B6A8898B}" dt="2023-02-07T19:43:39.090" v="15856" actId="207"/>
          <ac:spMkLst>
            <pc:docMk/>
            <pc:sldMk cId="3269005867" sldId="426"/>
            <ac:spMk id="27" creationId="{F351FAB9-1984-FD33-F393-E41403D53288}"/>
          </ac:spMkLst>
        </pc:spChg>
        <pc:spChg chg="add mod">
          <ac:chgData name="Tsemach Mizrachi" userId="85fcc19c-b38c-410f-93a9-519990a4c1f0" providerId="ADAL" clId="{DB6A5D41-9F77-4945-A664-8C83B6A8898B}" dt="2023-02-07T19:43:58.053" v="15860" actId="207"/>
          <ac:spMkLst>
            <pc:docMk/>
            <pc:sldMk cId="3269005867" sldId="426"/>
            <ac:spMk id="31" creationId="{5E4D6C31-EB2E-AEC7-DAF1-2BD7CA0A4979}"/>
          </ac:spMkLst>
        </pc:spChg>
        <pc:spChg chg="add mod">
          <ac:chgData name="Tsemach Mizrachi" userId="85fcc19c-b38c-410f-93a9-519990a4c1f0" providerId="ADAL" clId="{DB6A5D41-9F77-4945-A664-8C83B6A8898B}" dt="2023-02-07T19:44:04.183" v="15862" actId="207"/>
          <ac:spMkLst>
            <pc:docMk/>
            <pc:sldMk cId="3269005867" sldId="426"/>
            <ac:spMk id="32" creationId="{561D86FD-7204-4BF0-D68D-4505784D577A}"/>
          </ac:spMkLst>
        </pc:spChg>
        <pc:grpChg chg="del">
          <ac:chgData name="Tsemach Mizrachi" userId="85fcc19c-b38c-410f-93a9-519990a4c1f0" providerId="ADAL" clId="{DB6A5D41-9F77-4945-A664-8C83B6A8898B}" dt="2023-02-07T19:34:33.045" v="15445" actId="478"/>
          <ac:grpSpMkLst>
            <pc:docMk/>
            <pc:sldMk cId="3269005867" sldId="426"/>
            <ac:grpSpMk id="24" creationId="{8E716D47-283C-0CB2-BC6C-04020A327265}"/>
          </ac:grpSpMkLst>
        </pc:grpChg>
        <pc:grpChg chg="add mod">
          <ac:chgData name="Tsemach Mizrachi" userId="85fcc19c-b38c-410f-93a9-519990a4c1f0" providerId="ADAL" clId="{DB6A5D41-9F77-4945-A664-8C83B6A8898B}" dt="2023-02-07T19:42:00.727" v="15808" actId="1037"/>
          <ac:grpSpMkLst>
            <pc:docMk/>
            <pc:sldMk cId="3269005867" sldId="426"/>
            <ac:grpSpMk id="28" creationId="{A1164EF7-166B-90BA-C6A7-E1948606705E}"/>
          </ac:grpSpMkLst>
        </pc:grpChg>
        <pc:grpChg chg="add mod">
          <ac:chgData name="Tsemach Mizrachi" userId="85fcc19c-b38c-410f-93a9-519990a4c1f0" providerId="ADAL" clId="{DB6A5D41-9F77-4945-A664-8C83B6A8898B}" dt="2023-02-07T19:41:57.486" v="15803" actId="1076"/>
          <ac:grpSpMkLst>
            <pc:docMk/>
            <pc:sldMk cId="3269005867" sldId="426"/>
            <ac:grpSpMk id="29" creationId="{55725A3C-4133-FB06-2C22-04153AF4D7D7}"/>
          </ac:grpSpMkLst>
        </pc:grpChg>
        <pc:grpChg chg="add mod">
          <ac:chgData name="Tsemach Mizrachi" userId="85fcc19c-b38c-410f-93a9-519990a4c1f0" providerId="ADAL" clId="{DB6A5D41-9F77-4945-A664-8C83B6A8898B}" dt="2023-02-07T19:39:04.455" v="15566" actId="164"/>
          <ac:grpSpMkLst>
            <pc:docMk/>
            <pc:sldMk cId="3269005867" sldId="426"/>
            <ac:grpSpMk id="30" creationId="{0774177B-0A5E-E6B8-BC90-A898DFBB26C5}"/>
          </ac:grpSpMkLst>
        </pc:grpChg>
        <pc:picChg chg="del">
          <ac:chgData name="Tsemach Mizrachi" userId="85fcc19c-b38c-410f-93a9-519990a4c1f0" providerId="ADAL" clId="{DB6A5D41-9F77-4945-A664-8C83B6A8898B}" dt="2023-02-07T19:34:29.437" v="15443" actId="478"/>
          <ac:picMkLst>
            <pc:docMk/>
            <pc:sldMk cId="3269005867" sldId="426"/>
            <ac:picMk id="6" creationId="{DE8F847D-6071-CB33-8CE8-5F00F31B7E10}"/>
          </ac:picMkLst>
        </pc:picChg>
        <pc:picChg chg="del">
          <ac:chgData name="Tsemach Mizrachi" userId="85fcc19c-b38c-410f-93a9-519990a4c1f0" providerId="ADAL" clId="{DB6A5D41-9F77-4945-A664-8C83B6A8898B}" dt="2023-02-07T19:34:30.734" v="15444" actId="478"/>
          <ac:picMkLst>
            <pc:docMk/>
            <pc:sldMk cId="3269005867" sldId="426"/>
            <ac:picMk id="10" creationId="{AEAD3DA3-B5A5-3165-3D9B-6E0DF633F60F}"/>
          </ac:picMkLst>
        </pc:picChg>
        <pc:picChg chg="add mod">
          <ac:chgData name="Tsemach Mizrachi" userId="85fcc19c-b38c-410f-93a9-519990a4c1f0" providerId="ADAL" clId="{DB6A5D41-9F77-4945-A664-8C83B6A8898B}" dt="2023-02-07T19:39:04.455" v="15566" actId="164"/>
          <ac:picMkLst>
            <pc:docMk/>
            <pc:sldMk cId="3269005867" sldId="426"/>
            <ac:picMk id="11" creationId="{DC32203F-B3E2-3B98-7574-42D9C2D5123C}"/>
          </ac:picMkLst>
        </pc:picChg>
        <pc:picChg chg="add mod">
          <ac:chgData name="Tsemach Mizrachi" userId="85fcc19c-b38c-410f-93a9-519990a4c1f0" providerId="ADAL" clId="{DB6A5D41-9F77-4945-A664-8C83B6A8898B}" dt="2023-02-07T19:39:00.094" v="15565" actId="164"/>
          <ac:picMkLst>
            <pc:docMk/>
            <pc:sldMk cId="3269005867" sldId="426"/>
            <ac:picMk id="12" creationId="{DE75CB3F-83A4-8A7E-6CBB-A9F818CAA8E4}"/>
          </ac:picMkLst>
        </pc:picChg>
        <pc:picChg chg="del">
          <ac:chgData name="Tsemach Mizrachi" userId="85fcc19c-b38c-410f-93a9-519990a4c1f0" providerId="ADAL" clId="{DB6A5D41-9F77-4945-A664-8C83B6A8898B}" dt="2023-02-07T19:34:35.535" v="15447" actId="478"/>
          <ac:picMkLst>
            <pc:docMk/>
            <pc:sldMk cId="3269005867" sldId="426"/>
            <ac:picMk id="15" creationId="{FBCF8696-7A9D-5E55-2FB3-5F8F6C2201F6}"/>
          </ac:picMkLst>
        </pc:picChg>
        <pc:picChg chg="add mod">
          <ac:chgData name="Tsemach Mizrachi" userId="85fcc19c-b38c-410f-93a9-519990a4c1f0" providerId="ADAL" clId="{DB6A5D41-9F77-4945-A664-8C83B6A8898B}" dt="2023-02-07T19:38:47.318" v="15564" actId="164"/>
          <ac:picMkLst>
            <pc:docMk/>
            <pc:sldMk cId="3269005867" sldId="426"/>
            <ac:picMk id="17" creationId="{B8981AEF-4394-A051-7A47-A3BCF08A358E}"/>
          </ac:picMkLst>
        </pc:picChg>
        <pc:cxnChg chg="add del mod">
          <ac:chgData name="Tsemach Mizrachi" userId="85fcc19c-b38c-410f-93a9-519990a4c1f0" providerId="ADAL" clId="{DB6A5D41-9F77-4945-A664-8C83B6A8898B}" dt="2023-02-07T19:43:15.262" v="15854" actId="478"/>
          <ac:cxnSpMkLst>
            <pc:docMk/>
            <pc:sldMk cId="3269005867" sldId="426"/>
            <ac:cxnSpMk id="34" creationId="{9AEBB739-9208-85DD-4802-7C33CA326E62}"/>
          </ac:cxnSpMkLst>
        </pc:cxnChg>
      </pc:sldChg>
      <pc:sldChg chg="addSp delSp modSp add mod">
        <pc:chgData name="Tsemach Mizrachi" userId="85fcc19c-b38c-410f-93a9-519990a4c1f0" providerId="ADAL" clId="{DB6A5D41-9F77-4945-A664-8C83B6A8898B}" dt="2023-02-07T20:44:23.542" v="16149" actId="114"/>
        <pc:sldMkLst>
          <pc:docMk/>
          <pc:sldMk cId="2913690327" sldId="427"/>
        </pc:sldMkLst>
        <pc:spChg chg="mod">
          <ac:chgData name="Tsemach Mizrachi" userId="85fcc19c-b38c-410f-93a9-519990a4c1f0" providerId="ADAL" clId="{DB6A5D41-9F77-4945-A664-8C83B6A8898B}" dt="2023-02-07T20:31:57.069" v="15876"/>
          <ac:spMkLst>
            <pc:docMk/>
            <pc:sldMk cId="2913690327" sldId="427"/>
            <ac:spMk id="2" creationId="{040AC9AD-40B0-4D8F-B7E3-CC69AD5DF57F}"/>
          </ac:spMkLst>
        </pc:spChg>
        <pc:spChg chg="add mod">
          <ac:chgData name="Tsemach Mizrachi" userId="85fcc19c-b38c-410f-93a9-519990a4c1f0" providerId="ADAL" clId="{DB6A5D41-9F77-4945-A664-8C83B6A8898B}" dt="2023-02-07T20:34:18.734" v="15953" actId="207"/>
          <ac:spMkLst>
            <pc:docMk/>
            <pc:sldMk cId="2913690327" sldId="427"/>
            <ac:spMk id="3" creationId="{64801496-F967-D525-6890-04F8E7445620}"/>
          </ac:spMkLst>
        </pc:spChg>
        <pc:spChg chg="add del mod">
          <ac:chgData name="Tsemach Mizrachi" userId="85fcc19c-b38c-410f-93a9-519990a4c1f0" providerId="ADAL" clId="{DB6A5D41-9F77-4945-A664-8C83B6A8898B}" dt="2023-02-07T20:34:39.680" v="15956" actId="478"/>
          <ac:spMkLst>
            <pc:docMk/>
            <pc:sldMk cId="2913690327" sldId="427"/>
            <ac:spMk id="4" creationId="{0FBC9362-DD58-2FE9-3EB0-FF65E20EA3F8}"/>
          </ac:spMkLst>
        </pc:spChg>
        <pc:spChg chg="add del mod">
          <ac:chgData name="Tsemach Mizrachi" userId="85fcc19c-b38c-410f-93a9-519990a4c1f0" providerId="ADAL" clId="{DB6A5D41-9F77-4945-A664-8C83B6A8898B}" dt="2023-02-07T20:40:32.547" v="16055" actId="478"/>
          <ac:spMkLst>
            <pc:docMk/>
            <pc:sldMk cId="2913690327" sldId="427"/>
            <ac:spMk id="6" creationId="{74106ED1-88C6-6D0E-090D-7223BFACCBB6}"/>
          </ac:spMkLst>
        </pc:spChg>
        <pc:spChg chg="del mod">
          <ac:chgData name="Tsemach Mizrachi" userId="85fcc19c-b38c-410f-93a9-519990a4c1f0" providerId="ADAL" clId="{DB6A5D41-9F77-4945-A664-8C83B6A8898B}" dt="2023-02-07T20:31:19.073" v="15869" actId="478"/>
          <ac:spMkLst>
            <pc:docMk/>
            <pc:sldMk cId="2913690327" sldId="427"/>
            <ac:spMk id="8" creationId="{5BD86432-B30C-2D7B-7937-8BBE8E9A19EE}"/>
          </ac:spMkLst>
        </pc:spChg>
        <pc:spChg chg="add mod">
          <ac:chgData name="Tsemach Mizrachi" userId="85fcc19c-b38c-410f-93a9-519990a4c1f0" providerId="ADAL" clId="{DB6A5D41-9F77-4945-A664-8C83B6A8898B}" dt="2023-02-07T20:43:33.077" v="16142" actId="207"/>
          <ac:spMkLst>
            <pc:docMk/>
            <pc:sldMk cId="2913690327" sldId="427"/>
            <ac:spMk id="9" creationId="{8B8A7B39-F978-6B1D-5DA7-2D02E371231F}"/>
          </ac:spMkLst>
        </pc:spChg>
        <pc:spChg chg="add mod">
          <ac:chgData name="Tsemach Mizrachi" userId="85fcc19c-b38c-410f-93a9-519990a4c1f0" providerId="ADAL" clId="{DB6A5D41-9F77-4945-A664-8C83B6A8898B}" dt="2023-02-07T20:44:23.542" v="16149" actId="114"/>
          <ac:spMkLst>
            <pc:docMk/>
            <pc:sldMk cId="2913690327" sldId="427"/>
            <ac:spMk id="10" creationId="{2EC3677F-33EF-BA51-554E-46EE2313DF97}"/>
          </ac:spMkLst>
        </pc:spChg>
        <pc:spChg chg="del">
          <ac:chgData name="Tsemach Mizrachi" userId="85fcc19c-b38c-410f-93a9-519990a4c1f0" providerId="ADAL" clId="{DB6A5D41-9F77-4945-A664-8C83B6A8898B}" dt="2023-02-07T20:31:14.491" v="15867" actId="478"/>
          <ac:spMkLst>
            <pc:docMk/>
            <pc:sldMk cId="2913690327" sldId="427"/>
            <ac:spMk id="27" creationId="{F351FAB9-1984-FD33-F393-E41403D53288}"/>
          </ac:spMkLst>
        </pc:spChg>
        <pc:spChg chg="del">
          <ac:chgData name="Tsemach Mizrachi" userId="85fcc19c-b38c-410f-93a9-519990a4c1f0" providerId="ADAL" clId="{DB6A5D41-9F77-4945-A664-8C83B6A8898B}" dt="2023-02-07T20:31:22.040" v="15871" actId="478"/>
          <ac:spMkLst>
            <pc:docMk/>
            <pc:sldMk cId="2913690327" sldId="427"/>
            <ac:spMk id="31" creationId="{5E4D6C31-EB2E-AEC7-DAF1-2BD7CA0A4979}"/>
          </ac:spMkLst>
        </pc:spChg>
        <pc:spChg chg="del">
          <ac:chgData name="Tsemach Mizrachi" userId="85fcc19c-b38c-410f-93a9-519990a4c1f0" providerId="ADAL" clId="{DB6A5D41-9F77-4945-A664-8C83B6A8898B}" dt="2023-02-07T20:31:20.335" v="15870" actId="478"/>
          <ac:spMkLst>
            <pc:docMk/>
            <pc:sldMk cId="2913690327" sldId="427"/>
            <ac:spMk id="32" creationId="{561D86FD-7204-4BF0-D68D-4505784D577A}"/>
          </ac:spMkLst>
        </pc:spChg>
        <pc:grpChg chg="del">
          <ac:chgData name="Tsemach Mizrachi" userId="85fcc19c-b38c-410f-93a9-519990a4c1f0" providerId="ADAL" clId="{DB6A5D41-9F77-4945-A664-8C83B6A8898B}" dt="2023-02-07T20:31:23.031" v="15872" actId="478"/>
          <ac:grpSpMkLst>
            <pc:docMk/>
            <pc:sldMk cId="2913690327" sldId="427"/>
            <ac:grpSpMk id="28" creationId="{A1164EF7-166B-90BA-C6A7-E1948606705E}"/>
          </ac:grpSpMkLst>
        </pc:grpChg>
        <pc:grpChg chg="del">
          <ac:chgData name="Tsemach Mizrachi" userId="85fcc19c-b38c-410f-93a9-519990a4c1f0" providerId="ADAL" clId="{DB6A5D41-9F77-4945-A664-8C83B6A8898B}" dt="2023-02-07T20:31:24.071" v="15873" actId="478"/>
          <ac:grpSpMkLst>
            <pc:docMk/>
            <pc:sldMk cId="2913690327" sldId="427"/>
            <ac:grpSpMk id="29" creationId="{55725A3C-4133-FB06-2C22-04153AF4D7D7}"/>
          </ac:grpSpMkLst>
        </pc:grpChg>
        <pc:grpChg chg="del">
          <ac:chgData name="Tsemach Mizrachi" userId="85fcc19c-b38c-410f-93a9-519990a4c1f0" providerId="ADAL" clId="{DB6A5D41-9F77-4945-A664-8C83B6A8898B}" dt="2023-02-07T20:31:25.113" v="15874" actId="478"/>
          <ac:grpSpMkLst>
            <pc:docMk/>
            <pc:sldMk cId="2913690327" sldId="427"/>
            <ac:grpSpMk id="30" creationId="{0774177B-0A5E-E6B8-BC90-A898DFBB26C5}"/>
          </ac:grpSpMkLst>
        </pc:grpChg>
        <pc:graphicFrameChg chg="add mod modGraphic">
          <ac:chgData name="Tsemach Mizrachi" userId="85fcc19c-b38c-410f-93a9-519990a4c1f0" providerId="ADAL" clId="{DB6A5D41-9F77-4945-A664-8C83B6A8898B}" dt="2023-02-07T20:38:04.471" v="16029" actId="20577"/>
          <ac:graphicFrameMkLst>
            <pc:docMk/>
            <pc:sldMk cId="2913690327" sldId="427"/>
            <ac:graphicFrameMk id="5" creationId="{841BADCB-032F-16CF-0617-54B6CA80AEFA}"/>
          </ac:graphicFrameMkLst>
        </pc:graphicFrameChg>
      </pc:sldChg>
      <pc:sldChg chg="modSp add mod">
        <pc:chgData name="Tsemach Mizrachi" userId="85fcc19c-b38c-410f-93a9-519990a4c1f0" providerId="ADAL" clId="{DB6A5D41-9F77-4945-A664-8C83B6A8898B}" dt="2023-02-23T03:45:24.125" v="16450" actId="1076"/>
        <pc:sldMkLst>
          <pc:docMk/>
          <pc:sldMk cId="3093509128" sldId="428"/>
        </pc:sldMkLst>
        <pc:spChg chg="mod">
          <ac:chgData name="Tsemach Mizrachi" userId="85fcc19c-b38c-410f-93a9-519990a4c1f0" providerId="ADAL" clId="{DB6A5D41-9F77-4945-A664-8C83B6A8898B}" dt="2023-02-23T03:45:24.125" v="16450" actId="1076"/>
          <ac:spMkLst>
            <pc:docMk/>
            <pc:sldMk cId="3093509128" sldId="428"/>
            <ac:spMk id="2" creationId="{040AC9AD-40B0-4D8F-B7E3-CC69AD5DF57F}"/>
          </ac:spMkLst>
        </pc:spChg>
      </pc:sldChg>
      <pc:sldChg chg="modSp add mod">
        <pc:chgData name="Tsemach Mizrachi" userId="85fcc19c-b38c-410f-93a9-519990a4c1f0" providerId="ADAL" clId="{DB6A5D41-9F77-4945-A664-8C83B6A8898B}" dt="2023-02-23T04:46:10.525" v="18118" actId="20577"/>
        <pc:sldMkLst>
          <pc:docMk/>
          <pc:sldMk cId="2399470760" sldId="429"/>
        </pc:sldMkLst>
        <pc:spChg chg="mod">
          <ac:chgData name="Tsemach Mizrachi" userId="85fcc19c-b38c-410f-93a9-519990a4c1f0" providerId="ADAL" clId="{DB6A5D41-9F77-4945-A664-8C83B6A8898B}" dt="2023-02-23T03:42:17.992" v="16259" actId="20577"/>
          <ac:spMkLst>
            <pc:docMk/>
            <pc:sldMk cId="2399470760" sldId="429"/>
            <ac:spMk id="2" creationId="{809189CC-14F7-D958-C3A4-36249CD9D4EE}"/>
          </ac:spMkLst>
        </pc:spChg>
        <pc:spChg chg="mod">
          <ac:chgData name="Tsemach Mizrachi" userId="85fcc19c-b38c-410f-93a9-519990a4c1f0" providerId="ADAL" clId="{DB6A5D41-9F77-4945-A664-8C83B6A8898B}" dt="2023-02-23T04:46:10.525" v="18118" actId="20577"/>
          <ac:spMkLst>
            <pc:docMk/>
            <pc:sldMk cId="2399470760" sldId="429"/>
            <ac:spMk id="3" creationId="{B6577DE9-5F4B-414D-62FA-65860E1A8650}"/>
          </ac:spMkLst>
        </pc:spChg>
      </pc:sldChg>
      <pc:sldChg chg="add">
        <pc:chgData name="Tsemach Mizrachi" userId="85fcc19c-b38c-410f-93a9-519990a4c1f0" providerId="ADAL" clId="{DB6A5D41-9F77-4945-A664-8C83B6A8898B}" dt="2023-02-23T03:41:52.175" v="16230"/>
        <pc:sldMkLst>
          <pc:docMk/>
          <pc:sldMk cId="1547171149" sldId="430"/>
        </pc:sldMkLst>
      </pc:sldChg>
      <pc:sldChg chg="addSp delSp modSp add mod setBg">
        <pc:chgData name="Tsemach Mizrachi" userId="85fcc19c-b38c-410f-93a9-519990a4c1f0" providerId="ADAL" clId="{DB6A5D41-9F77-4945-A664-8C83B6A8898B}" dt="2023-02-23T04:45:00.550" v="18071" actId="1036"/>
        <pc:sldMkLst>
          <pc:docMk/>
          <pc:sldMk cId="2574031783" sldId="431"/>
        </pc:sldMkLst>
        <pc:spChg chg="mod">
          <ac:chgData name="Tsemach Mizrachi" userId="85fcc19c-b38c-410f-93a9-519990a4c1f0" providerId="ADAL" clId="{DB6A5D41-9F77-4945-A664-8C83B6A8898B}" dt="2023-02-23T04:20:05.135" v="17474" actId="313"/>
          <ac:spMkLst>
            <pc:docMk/>
            <pc:sldMk cId="2574031783" sldId="431"/>
            <ac:spMk id="2" creationId="{040AC9AD-40B0-4D8F-B7E3-CC69AD5DF57F}"/>
          </ac:spMkLst>
        </pc:spChg>
        <pc:spChg chg="del mod">
          <ac:chgData name="Tsemach Mizrachi" userId="85fcc19c-b38c-410f-93a9-519990a4c1f0" providerId="ADAL" clId="{DB6A5D41-9F77-4945-A664-8C83B6A8898B}" dt="2023-02-23T03:49:33.076" v="16594" actId="478"/>
          <ac:spMkLst>
            <pc:docMk/>
            <pc:sldMk cId="2574031783" sldId="431"/>
            <ac:spMk id="5" creationId="{9D8FB579-5F0A-4684-F497-520E8FC40949}"/>
          </ac:spMkLst>
        </pc:spChg>
        <pc:spChg chg="del mod">
          <ac:chgData name="Tsemach Mizrachi" userId="85fcc19c-b38c-410f-93a9-519990a4c1f0" providerId="ADAL" clId="{DB6A5D41-9F77-4945-A664-8C83B6A8898B}" dt="2023-02-23T03:49:45.900" v="16607" actId="478"/>
          <ac:spMkLst>
            <pc:docMk/>
            <pc:sldMk cId="2574031783" sldId="431"/>
            <ac:spMk id="6" creationId="{F275A9ED-547E-A559-81CB-A0464AA7FDCC}"/>
          </ac:spMkLst>
        </pc:spChg>
        <pc:spChg chg="add del mod">
          <ac:chgData name="Tsemach Mizrachi" userId="85fcc19c-b38c-410f-93a9-519990a4c1f0" providerId="ADAL" clId="{DB6A5D41-9F77-4945-A664-8C83B6A8898B}" dt="2023-02-23T04:10:41.405" v="17099" actId="478"/>
          <ac:spMkLst>
            <pc:docMk/>
            <pc:sldMk cId="2574031783" sldId="431"/>
            <ac:spMk id="7" creationId="{7232744D-7409-1A0F-288F-453466845D13}"/>
          </ac:spMkLst>
        </pc:spChg>
        <pc:spChg chg="add mod">
          <ac:chgData name="Tsemach Mizrachi" userId="85fcc19c-b38c-410f-93a9-519990a4c1f0" providerId="ADAL" clId="{DB6A5D41-9F77-4945-A664-8C83B6A8898B}" dt="2023-02-23T04:12:49.684" v="17146" actId="1076"/>
          <ac:spMkLst>
            <pc:docMk/>
            <pc:sldMk cId="2574031783" sldId="431"/>
            <ac:spMk id="9" creationId="{07EBAF2A-1092-D15C-9B3D-A6B9276792C7}"/>
          </ac:spMkLst>
        </pc:spChg>
        <pc:spChg chg="add del mod">
          <ac:chgData name="Tsemach Mizrachi" userId="85fcc19c-b38c-410f-93a9-519990a4c1f0" providerId="ADAL" clId="{DB6A5D41-9F77-4945-A664-8C83B6A8898B}" dt="2023-02-23T04:23:08.788" v="17631" actId="478"/>
          <ac:spMkLst>
            <pc:docMk/>
            <pc:sldMk cId="2574031783" sldId="431"/>
            <ac:spMk id="12" creationId="{3D34DE37-22C5-8B58-C407-C261901D07EA}"/>
          </ac:spMkLst>
        </pc:spChg>
        <pc:spChg chg="add mod">
          <ac:chgData name="Tsemach Mizrachi" userId="85fcc19c-b38c-410f-93a9-519990a4c1f0" providerId="ADAL" clId="{DB6A5D41-9F77-4945-A664-8C83B6A8898B}" dt="2023-02-23T04:12:20.093" v="17139" actId="164"/>
          <ac:spMkLst>
            <pc:docMk/>
            <pc:sldMk cId="2574031783" sldId="431"/>
            <ac:spMk id="13" creationId="{D0CC12DD-EB96-6633-0A6C-91433D785963}"/>
          </ac:spMkLst>
        </pc:spChg>
        <pc:spChg chg="add mod">
          <ac:chgData name="Tsemach Mizrachi" userId="85fcc19c-b38c-410f-93a9-519990a4c1f0" providerId="ADAL" clId="{DB6A5D41-9F77-4945-A664-8C83B6A8898B}" dt="2023-02-23T04:14:41.566" v="17181" actId="14100"/>
          <ac:spMkLst>
            <pc:docMk/>
            <pc:sldMk cId="2574031783" sldId="431"/>
            <ac:spMk id="14" creationId="{6B86B0EF-450A-6A32-E3F0-DE09BF289365}"/>
          </ac:spMkLst>
        </pc:spChg>
        <pc:spChg chg="mod topLvl">
          <ac:chgData name="Tsemach Mizrachi" userId="85fcc19c-b38c-410f-93a9-519990a4c1f0" providerId="ADAL" clId="{DB6A5D41-9F77-4945-A664-8C83B6A8898B}" dt="2023-02-23T04:18:00.706" v="17389" actId="1035"/>
          <ac:spMkLst>
            <pc:docMk/>
            <pc:sldMk cId="2574031783" sldId="431"/>
            <ac:spMk id="16" creationId="{19CDD899-215A-F1FD-1B85-C7DC1CC9C86E}"/>
          </ac:spMkLst>
        </pc:spChg>
        <pc:spChg chg="del mod topLvl">
          <ac:chgData name="Tsemach Mizrachi" userId="85fcc19c-b38c-410f-93a9-519990a4c1f0" providerId="ADAL" clId="{DB6A5D41-9F77-4945-A664-8C83B6A8898B}" dt="2023-02-23T04:10:38.244" v="17098" actId="478"/>
          <ac:spMkLst>
            <pc:docMk/>
            <pc:sldMk cId="2574031783" sldId="431"/>
            <ac:spMk id="17" creationId="{C7F3964A-F955-5E5A-FBF9-F12AE0925173}"/>
          </ac:spMkLst>
        </pc:spChg>
        <pc:spChg chg="add del mod">
          <ac:chgData name="Tsemach Mizrachi" userId="85fcc19c-b38c-410f-93a9-519990a4c1f0" providerId="ADAL" clId="{DB6A5D41-9F77-4945-A664-8C83B6A8898B}" dt="2023-02-23T04:23:02.989" v="17626" actId="478"/>
          <ac:spMkLst>
            <pc:docMk/>
            <pc:sldMk cId="2574031783" sldId="431"/>
            <ac:spMk id="21" creationId="{D7D9A5BE-2BE6-1170-4558-F105170CEA70}"/>
          </ac:spMkLst>
        </pc:spChg>
        <pc:spChg chg="add del mod">
          <ac:chgData name="Tsemach Mizrachi" userId="85fcc19c-b38c-410f-93a9-519990a4c1f0" providerId="ADAL" clId="{DB6A5D41-9F77-4945-A664-8C83B6A8898B}" dt="2023-02-23T04:23:04.162" v="17627" actId="478"/>
          <ac:spMkLst>
            <pc:docMk/>
            <pc:sldMk cId="2574031783" sldId="431"/>
            <ac:spMk id="24" creationId="{DBB8B7EA-C999-6A64-55E9-BAA2D4485C9C}"/>
          </ac:spMkLst>
        </pc:spChg>
        <pc:spChg chg="add mod">
          <ac:chgData name="Tsemach Mizrachi" userId="85fcc19c-b38c-410f-93a9-519990a4c1f0" providerId="ADAL" clId="{DB6A5D41-9F77-4945-A664-8C83B6A8898B}" dt="2023-02-23T04:10:55.508" v="17121" actId="164"/>
          <ac:spMkLst>
            <pc:docMk/>
            <pc:sldMk cId="2574031783" sldId="431"/>
            <ac:spMk id="26" creationId="{556ADE02-6EB0-CF7D-E8BD-33C3A62B06D7}"/>
          </ac:spMkLst>
        </pc:spChg>
        <pc:spChg chg="add mod">
          <ac:chgData name="Tsemach Mizrachi" userId="85fcc19c-b38c-410f-93a9-519990a4c1f0" providerId="ADAL" clId="{DB6A5D41-9F77-4945-A664-8C83B6A8898B}" dt="2023-02-23T04:11:15.660" v="17126" actId="164"/>
          <ac:spMkLst>
            <pc:docMk/>
            <pc:sldMk cId="2574031783" sldId="431"/>
            <ac:spMk id="27" creationId="{7C12361C-DD43-8528-6F40-CFAA0D2511C0}"/>
          </ac:spMkLst>
        </pc:spChg>
        <pc:spChg chg="add del mod ord">
          <ac:chgData name="Tsemach Mizrachi" userId="85fcc19c-b38c-410f-93a9-519990a4c1f0" providerId="ADAL" clId="{DB6A5D41-9F77-4945-A664-8C83B6A8898B}" dt="2023-02-23T04:22:54.653" v="17622" actId="478"/>
          <ac:spMkLst>
            <pc:docMk/>
            <pc:sldMk cId="2574031783" sldId="431"/>
            <ac:spMk id="28" creationId="{0DB3B3D3-F050-0DE0-41CD-10E530496E71}"/>
          </ac:spMkLst>
        </pc:spChg>
        <pc:spChg chg="add mod">
          <ac:chgData name="Tsemach Mizrachi" userId="85fcc19c-b38c-410f-93a9-519990a4c1f0" providerId="ADAL" clId="{DB6A5D41-9F77-4945-A664-8C83B6A8898B}" dt="2023-02-23T04:16:52.886" v="17311" actId="14100"/>
          <ac:spMkLst>
            <pc:docMk/>
            <pc:sldMk cId="2574031783" sldId="431"/>
            <ac:spMk id="32" creationId="{79FD24AA-A51B-A12A-AA33-748479990B1E}"/>
          </ac:spMkLst>
        </pc:spChg>
        <pc:spChg chg="add del mod">
          <ac:chgData name="Tsemach Mizrachi" userId="85fcc19c-b38c-410f-93a9-519990a4c1f0" providerId="ADAL" clId="{DB6A5D41-9F77-4945-A664-8C83B6A8898B}" dt="2023-02-23T04:23:07.735" v="17630" actId="478"/>
          <ac:spMkLst>
            <pc:docMk/>
            <pc:sldMk cId="2574031783" sldId="431"/>
            <ac:spMk id="43" creationId="{D5B7CCFA-CA08-AA4C-BEBC-AA59DBBD15B8}"/>
          </ac:spMkLst>
        </pc:spChg>
        <pc:spChg chg="add mod">
          <ac:chgData name="Tsemach Mizrachi" userId="85fcc19c-b38c-410f-93a9-519990a4c1f0" providerId="ADAL" clId="{DB6A5D41-9F77-4945-A664-8C83B6A8898B}" dt="2023-02-23T04:30:58.530" v="17911" actId="207"/>
          <ac:spMkLst>
            <pc:docMk/>
            <pc:sldMk cId="2574031783" sldId="431"/>
            <ac:spMk id="73" creationId="{E0633A95-08A1-1904-3069-159021030F92}"/>
          </ac:spMkLst>
        </pc:spChg>
        <pc:spChg chg="add mod">
          <ac:chgData name="Tsemach Mizrachi" userId="85fcc19c-b38c-410f-93a9-519990a4c1f0" providerId="ADAL" clId="{DB6A5D41-9F77-4945-A664-8C83B6A8898B}" dt="2023-02-23T04:44:54.566" v="18067" actId="1037"/>
          <ac:spMkLst>
            <pc:docMk/>
            <pc:sldMk cId="2574031783" sldId="431"/>
            <ac:spMk id="79" creationId="{D4F26B10-8FB8-8711-5618-216B585D2C97}"/>
          </ac:spMkLst>
        </pc:spChg>
        <pc:spChg chg="add del">
          <ac:chgData name="Tsemach Mizrachi" userId="85fcc19c-b38c-410f-93a9-519990a4c1f0" providerId="ADAL" clId="{DB6A5D41-9F77-4945-A664-8C83B6A8898B}" dt="2023-02-23T04:41:52.741" v="18000"/>
          <ac:spMkLst>
            <pc:docMk/>
            <pc:sldMk cId="2574031783" sldId="431"/>
            <ac:spMk id="80" creationId="{B304465B-A85B-5ACA-6B4A-F2BEBC254951}"/>
          </ac:spMkLst>
        </pc:spChg>
        <pc:spChg chg="add mod ord">
          <ac:chgData name="Tsemach Mizrachi" userId="85fcc19c-b38c-410f-93a9-519990a4c1f0" providerId="ADAL" clId="{DB6A5D41-9F77-4945-A664-8C83B6A8898B}" dt="2023-02-23T04:44:27.068" v="18057" actId="164"/>
          <ac:spMkLst>
            <pc:docMk/>
            <pc:sldMk cId="2574031783" sldId="431"/>
            <ac:spMk id="83" creationId="{03CE13C2-5C36-C595-2DB2-B75908B0654C}"/>
          </ac:spMkLst>
        </pc:spChg>
        <pc:grpChg chg="del mod">
          <ac:chgData name="Tsemach Mizrachi" userId="85fcc19c-b38c-410f-93a9-519990a4c1f0" providerId="ADAL" clId="{DB6A5D41-9F77-4945-A664-8C83B6A8898B}" dt="2023-02-23T03:49:43.100" v="16606" actId="478"/>
          <ac:grpSpMkLst>
            <pc:docMk/>
            <pc:sldMk cId="2574031783" sldId="431"/>
            <ac:grpSpMk id="8" creationId="{C2990413-9EB9-44C9-F216-EFA12FE4CC84}"/>
          </ac:grpSpMkLst>
        </pc:grpChg>
        <pc:grpChg chg="add del mod">
          <ac:chgData name="Tsemach Mizrachi" userId="85fcc19c-b38c-410f-93a9-519990a4c1f0" providerId="ADAL" clId="{DB6A5D41-9F77-4945-A664-8C83B6A8898B}" dt="2023-02-23T03:54:57.212" v="16774" actId="165"/>
          <ac:grpSpMkLst>
            <pc:docMk/>
            <pc:sldMk cId="2574031783" sldId="431"/>
            <ac:grpSpMk id="15" creationId="{4DF4A17A-3DB7-EC6C-51BA-F9ABDA23063B}"/>
          </ac:grpSpMkLst>
        </pc:grpChg>
        <pc:grpChg chg="add del mod">
          <ac:chgData name="Tsemach Mizrachi" userId="85fcc19c-b38c-410f-93a9-519990a4c1f0" providerId="ADAL" clId="{DB6A5D41-9F77-4945-A664-8C83B6A8898B}" dt="2023-02-23T04:23:06.268" v="17629" actId="478"/>
          <ac:grpSpMkLst>
            <pc:docMk/>
            <pc:sldMk cId="2574031783" sldId="431"/>
            <ac:grpSpMk id="41" creationId="{C553D401-B20B-3DCF-B1F2-74919F320BB6}"/>
          </ac:grpSpMkLst>
        </pc:grpChg>
        <pc:grpChg chg="add del mod">
          <ac:chgData name="Tsemach Mizrachi" userId="85fcc19c-b38c-410f-93a9-519990a4c1f0" providerId="ADAL" clId="{DB6A5D41-9F77-4945-A664-8C83B6A8898B}" dt="2023-02-23T04:22:53.248" v="17621" actId="478"/>
          <ac:grpSpMkLst>
            <pc:docMk/>
            <pc:sldMk cId="2574031783" sldId="431"/>
            <ac:grpSpMk id="42" creationId="{894BC737-76EE-2EC1-FE31-F22A3723DDB9}"/>
          </ac:grpSpMkLst>
        </pc:grpChg>
        <pc:grpChg chg="add del mod">
          <ac:chgData name="Tsemach Mizrachi" userId="85fcc19c-b38c-410f-93a9-519990a4c1f0" providerId="ADAL" clId="{DB6A5D41-9F77-4945-A664-8C83B6A8898B}" dt="2023-02-23T04:22:52.350" v="17620" actId="478"/>
          <ac:grpSpMkLst>
            <pc:docMk/>
            <pc:sldMk cId="2574031783" sldId="431"/>
            <ac:grpSpMk id="64" creationId="{487D90E0-9C7E-1584-579F-901464E7471B}"/>
          </ac:grpSpMkLst>
        </pc:grpChg>
        <pc:grpChg chg="add mod">
          <ac:chgData name="Tsemach Mizrachi" userId="85fcc19c-b38c-410f-93a9-519990a4c1f0" providerId="ADAL" clId="{DB6A5D41-9F77-4945-A664-8C83B6A8898B}" dt="2023-02-23T04:12:20.093" v="17139" actId="164"/>
          <ac:grpSpMkLst>
            <pc:docMk/>
            <pc:sldMk cId="2574031783" sldId="431"/>
            <ac:grpSpMk id="65" creationId="{ED5C1CAC-E074-F0C1-1E37-5A6330E60958}"/>
          </ac:grpSpMkLst>
        </pc:grpChg>
        <pc:grpChg chg="add mod">
          <ac:chgData name="Tsemach Mizrachi" userId="85fcc19c-b38c-410f-93a9-519990a4c1f0" providerId="ADAL" clId="{DB6A5D41-9F77-4945-A664-8C83B6A8898B}" dt="2023-02-23T04:12:20.093" v="17139" actId="164"/>
          <ac:grpSpMkLst>
            <pc:docMk/>
            <pc:sldMk cId="2574031783" sldId="431"/>
            <ac:grpSpMk id="66" creationId="{C2F36AD0-C4D0-1A3C-053C-48EDCE4B682A}"/>
          </ac:grpSpMkLst>
        </pc:grpChg>
        <pc:grpChg chg="add del mod">
          <ac:chgData name="Tsemach Mizrachi" userId="85fcc19c-b38c-410f-93a9-519990a4c1f0" providerId="ADAL" clId="{DB6A5D41-9F77-4945-A664-8C83B6A8898B}" dt="2023-02-23T04:22:59.801" v="17625" actId="478"/>
          <ac:grpSpMkLst>
            <pc:docMk/>
            <pc:sldMk cId="2574031783" sldId="431"/>
            <ac:grpSpMk id="67" creationId="{95C00D66-312B-DDE4-9F03-9EC986218287}"/>
          </ac:grpSpMkLst>
        </pc:grpChg>
        <pc:grpChg chg="add del mod">
          <ac:chgData name="Tsemach Mizrachi" userId="85fcc19c-b38c-410f-93a9-519990a4c1f0" providerId="ADAL" clId="{DB6A5D41-9F77-4945-A664-8C83B6A8898B}" dt="2023-02-23T04:22:57.680" v="17624" actId="478"/>
          <ac:grpSpMkLst>
            <pc:docMk/>
            <pc:sldMk cId="2574031783" sldId="431"/>
            <ac:grpSpMk id="68" creationId="{3AB55B3C-D92C-DBA7-F045-D125B8A03998}"/>
          </ac:grpSpMkLst>
        </pc:grpChg>
        <pc:grpChg chg="add mod">
          <ac:chgData name="Tsemach Mizrachi" userId="85fcc19c-b38c-410f-93a9-519990a4c1f0" providerId="ADAL" clId="{DB6A5D41-9F77-4945-A664-8C83B6A8898B}" dt="2023-02-23T04:44:49.279" v="18063" actId="1037"/>
          <ac:grpSpMkLst>
            <pc:docMk/>
            <pc:sldMk cId="2574031783" sldId="431"/>
            <ac:grpSpMk id="78" creationId="{8F98102B-BA92-A7A5-14A7-0152F1C87528}"/>
          </ac:grpSpMkLst>
        </pc:grpChg>
        <pc:grpChg chg="add mod">
          <ac:chgData name="Tsemach Mizrachi" userId="85fcc19c-b38c-410f-93a9-519990a4c1f0" providerId="ADAL" clId="{DB6A5D41-9F77-4945-A664-8C83B6A8898B}" dt="2023-02-23T04:45:00.550" v="18071" actId="1036"/>
          <ac:grpSpMkLst>
            <pc:docMk/>
            <pc:sldMk cId="2574031783" sldId="431"/>
            <ac:grpSpMk id="84" creationId="{551575BC-CE3F-4E85-CE84-BFB15963F126}"/>
          </ac:grpSpMkLst>
        </pc:grpChg>
        <pc:picChg chg="add del mod">
          <ac:chgData name="Tsemach Mizrachi" userId="85fcc19c-b38c-410f-93a9-519990a4c1f0" providerId="ADAL" clId="{DB6A5D41-9F77-4945-A664-8C83B6A8898B}" dt="2023-02-23T04:26:56.326" v="17767" actId="478"/>
          <ac:picMkLst>
            <pc:docMk/>
            <pc:sldMk cId="2574031783" sldId="431"/>
            <ac:picMk id="75" creationId="{84BD4844-510A-E4FF-126C-EF5865C36F49}"/>
          </ac:picMkLst>
        </pc:picChg>
        <pc:picChg chg="add mod">
          <ac:chgData name="Tsemach Mizrachi" userId="85fcc19c-b38c-410f-93a9-519990a4c1f0" providerId="ADAL" clId="{DB6A5D41-9F77-4945-A664-8C83B6A8898B}" dt="2023-02-23T04:29:57.670" v="17904" actId="1035"/>
          <ac:picMkLst>
            <pc:docMk/>
            <pc:sldMk cId="2574031783" sldId="431"/>
            <ac:picMk id="77" creationId="{BDBAD12F-7F24-C953-A94B-940DE9B705B2}"/>
          </ac:picMkLst>
        </pc:picChg>
        <pc:picChg chg="add mod">
          <ac:chgData name="Tsemach Mizrachi" userId="85fcc19c-b38c-410f-93a9-519990a4c1f0" providerId="ADAL" clId="{DB6A5D41-9F77-4945-A664-8C83B6A8898B}" dt="2023-02-23T04:44:27.068" v="18057" actId="164"/>
          <ac:picMkLst>
            <pc:docMk/>
            <pc:sldMk cId="2574031783" sldId="431"/>
            <ac:picMk id="82" creationId="{C71EB3F9-E527-5EEE-E934-CA025A3836F0}"/>
          </ac:picMkLst>
        </pc:picChg>
        <pc:cxnChg chg="add mod">
          <ac:chgData name="Tsemach Mizrachi" userId="85fcc19c-b38c-410f-93a9-519990a4c1f0" providerId="ADAL" clId="{DB6A5D41-9F77-4945-A664-8C83B6A8898B}" dt="2023-02-23T04:10:55.508" v="17121" actId="164"/>
          <ac:cxnSpMkLst>
            <pc:docMk/>
            <pc:sldMk cId="2574031783" sldId="431"/>
            <ac:cxnSpMk id="11" creationId="{E03AA8AE-D433-5ED0-C054-286A36146D31}"/>
          </ac:cxnSpMkLst>
        </pc:cxnChg>
        <pc:cxnChg chg="add del mod">
          <ac:chgData name="Tsemach Mizrachi" userId="85fcc19c-b38c-410f-93a9-519990a4c1f0" providerId="ADAL" clId="{DB6A5D41-9F77-4945-A664-8C83B6A8898B}" dt="2023-02-23T04:07:06.384" v="17013" actId="478"/>
          <ac:cxnSpMkLst>
            <pc:docMk/>
            <pc:sldMk cId="2574031783" sldId="431"/>
            <ac:cxnSpMk id="18" creationId="{B04BD9CB-5FA8-3BA5-DE3D-BF3066E33B10}"/>
          </ac:cxnSpMkLst>
        </pc:cxnChg>
        <pc:cxnChg chg="add del mod">
          <ac:chgData name="Tsemach Mizrachi" userId="85fcc19c-b38c-410f-93a9-519990a4c1f0" providerId="ADAL" clId="{DB6A5D41-9F77-4945-A664-8C83B6A8898B}" dt="2023-02-23T04:23:05.216" v="17628" actId="478"/>
          <ac:cxnSpMkLst>
            <pc:docMk/>
            <pc:sldMk cId="2574031783" sldId="431"/>
            <ac:cxnSpMk id="22" creationId="{5D0CF1E3-3AC1-0CFF-CB47-AF7E2D967DE7}"/>
          </ac:cxnSpMkLst>
        </pc:cxnChg>
        <pc:cxnChg chg="add mod">
          <ac:chgData name="Tsemach Mizrachi" userId="85fcc19c-b38c-410f-93a9-519990a4c1f0" providerId="ADAL" clId="{DB6A5D41-9F77-4945-A664-8C83B6A8898B}" dt="2023-02-23T04:11:15.660" v="17126" actId="164"/>
          <ac:cxnSpMkLst>
            <pc:docMk/>
            <pc:sldMk cId="2574031783" sldId="431"/>
            <ac:cxnSpMk id="25" creationId="{5DF31C98-3996-1351-39ED-9EC600DEF253}"/>
          </ac:cxnSpMkLst>
        </pc:cxnChg>
        <pc:cxnChg chg="add mod">
          <ac:chgData name="Tsemach Mizrachi" userId="85fcc19c-b38c-410f-93a9-519990a4c1f0" providerId="ADAL" clId="{DB6A5D41-9F77-4945-A664-8C83B6A8898B}" dt="2023-02-23T04:05:01.661" v="16969" actId="164"/>
          <ac:cxnSpMkLst>
            <pc:docMk/>
            <pc:sldMk cId="2574031783" sldId="431"/>
            <ac:cxnSpMk id="29" creationId="{3B3BD3DC-45B1-9BE7-CEB4-379218358A03}"/>
          </ac:cxnSpMkLst>
        </pc:cxnChg>
        <pc:cxnChg chg="add mod">
          <ac:chgData name="Tsemach Mizrachi" userId="85fcc19c-b38c-410f-93a9-519990a4c1f0" providerId="ADAL" clId="{DB6A5D41-9F77-4945-A664-8C83B6A8898B}" dt="2023-02-23T04:16:34.590" v="17307" actId="1035"/>
          <ac:cxnSpMkLst>
            <pc:docMk/>
            <pc:sldMk cId="2574031783" sldId="431"/>
            <ac:cxnSpMk id="31" creationId="{D044A7B2-6F25-8CF6-67EA-97D5BB8DFB53}"/>
          </ac:cxnSpMkLst>
        </pc:cxnChg>
        <pc:cxnChg chg="add mod">
          <ac:chgData name="Tsemach Mizrachi" userId="85fcc19c-b38c-410f-93a9-519990a4c1f0" providerId="ADAL" clId="{DB6A5D41-9F77-4945-A664-8C83B6A8898B}" dt="2023-02-23T04:05:01.661" v="16969" actId="164"/>
          <ac:cxnSpMkLst>
            <pc:docMk/>
            <pc:sldMk cId="2574031783" sldId="431"/>
            <ac:cxnSpMk id="37" creationId="{59709CA4-1D8F-2F89-9F97-D67456B69670}"/>
          </ac:cxnSpMkLst>
        </pc:cxnChg>
        <pc:cxnChg chg="add del">
          <ac:chgData name="Tsemach Mizrachi" userId="85fcc19c-b38c-410f-93a9-519990a4c1f0" providerId="ADAL" clId="{DB6A5D41-9F77-4945-A664-8C83B6A8898B}" dt="2023-02-23T04:04:40.429" v="16960" actId="478"/>
          <ac:cxnSpMkLst>
            <pc:docMk/>
            <pc:sldMk cId="2574031783" sldId="431"/>
            <ac:cxnSpMk id="40" creationId="{340EFA8D-531F-5762-65E8-61A75148385B}"/>
          </ac:cxnSpMkLst>
        </pc:cxnChg>
        <pc:cxnChg chg="add mod">
          <ac:chgData name="Tsemach Mizrachi" userId="85fcc19c-b38c-410f-93a9-519990a4c1f0" providerId="ADAL" clId="{DB6A5D41-9F77-4945-A664-8C83B6A8898B}" dt="2023-02-23T04:18:10.749" v="17408" actId="14100"/>
          <ac:cxnSpMkLst>
            <pc:docMk/>
            <pc:sldMk cId="2574031783" sldId="431"/>
            <ac:cxnSpMk id="46" creationId="{2FB326DD-3ABF-37CB-EAA4-3315D77A03C6}"/>
          </ac:cxnSpMkLst>
        </pc:cxnChg>
        <pc:cxnChg chg="add mod">
          <ac:chgData name="Tsemach Mizrachi" userId="85fcc19c-b38c-410f-93a9-519990a4c1f0" providerId="ADAL" clId="{DB6A5D41-9F77-4945-A664-8C83B6A8898B}" dt="2023-02-23T04:10:09.456" v="17095" actId="164"/>
          <ac:cxnSpMkLst>
            <pc:docMk/>
            <pc:sldMk cId="2574031783" sldId="431"/>
            <ac:cxnSpMk id="50" creationId="{9A17FAB2-F6C0-77C9-3152-FE993DE4E016}"/>
          </ac:cxnSpMkLst>
        </pc:cxnChg>
        <pc:cxnChg chg="add del mod">
          <ac:chgData name="Tsemach Mizrachi" userId="85fcc19c-b38c-410f-93a9-519990a4c1f0" providerId="ADAL" clId="{DB6A5D41-9F77-4945-A664-8C83B6A8898B}" dt="2023-02-23T04:08:48.645" v="17061" actId="478"/>
          <ac:cxnSpMkLst>
            <pc:docMk/>
            <pc:sldMk cId="2574031783" sldId="431"/>
            <ac:cxnSpMk id="53" creationId="{B5F78D02-39B3-2B56-955D-4E6B3F232797}"/>
          </ac:cxnSpMkLst>
        </pc:cxnChg>
        <pc:cxnChg chg="add mod">
          <ac:chgData name="Tsemach Mizrachi" userId="85fcc19c-b38c-410f-93a9-519990a4c1f0" providerId="ADAL" clId="{DB6A5D41-9F77-4945-A664-8C83B6A8898B}" dt="2023-02-23T04:10:09.456" v="17095" actId="164"/>
          <ac:cxnSpMkLst>
            <pc:docMk/>
            <pc:sldMk cId="2574031783" sldId="431"/>
            <ac:cxnSpMk id="55" creationId="{95B08F65-C28C-DC75-3B05-CF3C7080C19C}"/>
          </ac:cxnSpMkLst>
        </pc:cxnChg>
        <pc:cxnChg chg="add mod">
          <ac:chgData name="Tsemach Mizrachi" userId="85fcc19c-b38c-410f-93a9-519990a4c1f0" providerId="ADAL" clId="{DB6A5D41-9F77-4945-A664-8C83B6A8898B}" dt="2023-02-23T04:10:09.456" v="17095" actId="164"/>
          <ac:cxnSpMkLst>
            <pc:docMk/>
            <pc:sldMk cId="2574031783" sldId="431"/>
            <ac:cxnSpMk id="57" creationId="{50B74CF8-55A8-FE37-DA78-CBF35749BE4F}"/>
          </ac:cxnSpMkLst>
        </pc:cxnChg>
        <pc:cxnChg chg="add del mod">
          <ac:chgData name="Tsemach Mizrachi" userId="85fcc19c-b38c-410f-93a9-519990a4c1f0" providerId="ADAL" clId="{DB6A5D41-9F77-4945-A664-8C83B6A8898B}" dt="2023-02-23T04:22:55.997" v="17623" actId="478"/>
          <ac:cxnSpMkLst>
            <pc:docMk/>
            <pc:sldMk cId="2574031783" sldId="431"/>
            <ac:cxnSpMk id="70" creationId="{8CDB4B2E-017B-F186-C66D-8E13E0B10F6B}"/>
          </ac:cxnSpMkLst>
        </pc:cxnChg>
      </pc:sldChg>
      <pc:sldChg chg="addSp delSp modSp add mod setBg">
        <pc:chgData name="Tsemach Mizrachi" userId="85fcc19c-b38c-410f-93a9-519990a4c1f0" providerId="ADAL" clId="{DB6A5D41-9F77-4945-A664-8C83B6A8898B}" dt="2023-02-23T04:50:34.758" v="18252" actId="1076"/>
        <pc:sldMkLst>
          <pc:docMk/>
          <pc:sldMk cId="380327905" sldId="432"/>
        </pc:sldMkLst>
        <pc:spChg chg="add mod">
          <ac:chgData name="Tsemach Mizrachi" userId="85fcc19c-b38c-410f-93a9-519990a4c1f0" providerId="ADAL" clId="{DB6A5D41-9F77-4945-A664-8C83B6A8898B}" dt="2023-02-23T04:50:34.758" v="18252" actId="1076"/>
          <ac:spMkLst>
            <pc:docMk/>
            <pc:sldMk cId="380327905" sldId="432"/>
            <ac:spMk id="3" creationId="{1F746A60-5263-7B83-2451-4E6E96EA06FF}"/>
          </ac:spMkLst>
        </pc:spChg>
        <pc:spChg chg="mod">
          <ac:chgData name="Tsemach Mizrachi" userId="85fcc19c-b38c-410f-93a9-519990a4c1f0" providerId="ADAL" clId="{DB6A5D41-9F77-4945-A664-8C83B6A8898B}" dt="2023-02-23T04:36:24.333" v="17976" actId="3064"/>
          <ac:spMkLst>
            <pc:docMk/>
            <pc:sldMk cId="380327905" sldId="432"/>
            <ac:spMk id="9" creationId="{07EBAF2A-1092-D15C-9B3D-A6B9276792C7}"/>
          </ac:spMkLst>
        </pc:spChg>
        <pc:spChg chg="mod">
          <ac:chgData name="Tsemach Mizrachi" userId="85fcc19c-b38c-410f-93a9-519990a4c1f0" providerId="ADAL" clId="{DB6A5D41-9F77-4945-A664-8C83B6A8898B}" dt="2023-02-23T04:50:01.848" v="18222" actId="1035"/>
          <ac:spMkLst>
            <pc:docMk/>
            <pc:sldMk cId="380327905" sldId="432"/>
            <ac:spMk id="12" creationId="{3D34DE37-22C5-8B58-C407-C261901D07EA}"/>
          </ac:spMkLst>
        </pc:spChg>
        <pc:spChg chg="mod">
          <ac:chgData name="Tsemach Mizrachi" userId="85fcc19c-b38c-410f-93a9-519990a4c1f0" providerId="ADAL" clId="{DB6A5D41-9F77-4945-A664-8C83B6A8898B}" dt="2023-02-23T04:50:30.951" v="18251" actId="1076"/>
          <ac:spMkLst>
            <pc:docMk/>
            <pc:sldMk cId="380327905" sldId="432"/>
            <ac:spMk id="13" creationId="{D0CC12DD-EB96-6633-0A6C-91433D785963}"/>
          </ac:spMkLst>
        </pc:spChg>
        <pc:spChg chg="mod">
          <ac:chgData name="Tsemach Mizrachi" userId="85fcc19c-b38c-410f-93a9-519990a4c1f0" providerId="ADAL" clId="{DB6A5D41-9F77-4945-A664-8C83B6A8898B}" dt="2023-02-23T04:36:29.699" v="17977" actId="3064"/>
          <ac:spMkLst>
            <pc:docMk/>
            <pc:sldMk cId="380327905" sldId="432"/>
            <ac:spMk id="16" creationId="{19CDD899-215A-F1FD-1B85-C7DC1CC9C86E}"/>
          </ac:spMkLst>
        </pc:spChg>
        <pc:spChg chg="mod">
          <ac:chgData name="Tsemach Mizrachi" userId="85fcc19c-b38c-410f-93a9-519990a4c1f0" providerId="ADAL" clId="{DB6A5D41-9F77-4945-A664-8C83B6A8898B}" dt="2023-02-23T04:50:01.848" v="18222" actId="1035"/>
          <ac:spMkLst>
            <pc:docMk/>
            <pc:sldMk cId="380327905" sldId="432"/>
            <ac:spMk id="21" creationId="{D7D9A5BE-2BE6-1170-4558-F105170CEA70}"/>
          </ac:spMkLst>
        </pc:spChg>
        <pc:spChg chg="mod">
          <ac:chgData name="Tsemach Mizrachi" userId="85fcc19c-b38c-410f-93a9-519990a4c1f0" providerId="ADAL" clId="{DB6A5D41-9F77-4945-A664-8C83B6A8898B}" dt="2023-02-23T04:50:01.848" v="18222" actId="1035"/>
          <ac:spMkLst>
            <pc:docMk/>
            <pc:sldMk cId="380327905" sldId="432"/>
            <ac:spMk id="24" creationId="{DBB8B7EA-C999-6A64-55E9-BAA2D4485C9C}"/>
          </ac:spMkLst>
        </pc:spChg>
        <pc:spChg chg="add del mod">
          <ac:chgData name="Tsemach Mizrachi" userId="85fcc19c-b38c-410f-93a9-519990a4c1f0" providerId="ADAL" clId="{DB6A5D41-9F77-4945-A664-8C83B6A8898B}" dt="2023-02-23T04:37:04.936" v="17990" actId="1036"/>
          <ac:spMkLst>
            <pc:docMk/>
            <pc:sldMk cId="380327905" sldId="432"/>
            <ac:spMk id="26" creationId="{556ADE02-6EB0-CF7D-E8BD-33C3A62B06D7}"/>
          </ac:spMkLst>
        </pc:spChg>
        <pc:spChg chg="mod">
          <ac:chgData name="Tsemach Mizrachi" userId="85fcc19c-b38c-410f-93a9-519990a4c1f0" providerId="ADAL" clId="{DB6A5D41-9F77-4945-A664-8C83B6A8898B}" dt="2023-02-23T04:50:15.615" v="18249" actId="1035"/>
          <ac:spMkLst>
            <pc:docMk/>
            <pc:sldMk cId="380327905" sldId="432"/>
            <ac:spMk id="27" creationId="{7C12361C-DD43-8528-6F40-CFAA0D2511C0}"/>
          </ac:spMkLst>
        </pc:spChg>
        <pc:spChg chg="mod">
          <ac:chgData name="Tsemach Mizrachi" userId="85fcc19c-b38c-410f-93a9-519990a4c1f0" providerId="ADAL" clId="{DB6A5D41-9F77-4945-A664-8C83B6A8898B}" dt="2023-02-23T04:50:01.848" v="18222" actId="1035"/>
          <ac:spMkLst>
            <pc:docMk/>
            <pc:sldMk cId="380327905" sldId="432"/>
            <ac:spMk id="28" creationId="{0DB3B3D3-F050-0DE0-41CD-10E530496E71}"/>
          </ac:spMkLst>
        </pc:spChg>
        <pc:spChg chg="mod">
          <ac:chgData name="Tsemach Mizrachi" userId="85fcc19c-b38c-410f-93a9-519990a4c1f0" providerId="ADAL" clId="{DB6A5D41-9F77-4945-A664-8C83B6A8898B}" dt="2023-02-23T04:36:37.528" v="17978" actId="122"/>
          <ac:spMkLst>
            <pc:docMk/>
            <pc:sldMk cId="380327905" sldId="432"/>
            <ac:spMk id="32" creationId="{79FD24AA-A51B-A12A-AA33-748479990B1E}"/>
          </ac:spMkLst>
        </pc:spChg>
        <pc:spChg chg="mod">
          <ac:chgData name="Tsemach Mizrachi" userId="85fcc19c-b38c-410f-93a9-519990a4c1f0" providerId="ADAL" clId="{DB6A5D41-9F77-4945-A664-8C83B6A8898B}" dt="2023-02-23T04:50:01.848" v="18222" actId="1035"/>
          <ac:spMkLst>
            <pc:docMk/>
            <pc:sldMk cId="380327905" sldId="432"/>
            <ac:spMk id="43" creationId="{D5B7CCFA-CA08-AA4C-BEBC-AA59DBBD15B8}"/>
          </ac:spMkLst>
        </pc:spChg>
        <pc:grpChg chg="mod">
          <ac:chgData name="Tsemach Mizrachi" userId="85fcc19c-b38c-410f-93a9-519990a4c1f0" providerId="ADAL" clId="{DB6A5D41-9F77-4945-A664-8C83B6A8898B}" dt="2023-02-23T04:50:01.848" v="18222" actId="1035"/>
          <ac:grpSpMkLst>
            <pc:docMk/>
            <pc:sldMk cId="380327905" sldId="432"/>
            <ac:grpSpMk id="41" creationId="{C553D401-B20B-3DCF-B1F2-74919F320BB6}"/>
          </ac:grpSpMkLst>
        </pc:grpChg>
        <pc:grpChg chg="mod">
          <ac:chgData name="Tsemach Mizrachi" userId="85fcc19c-b38c-410f-93a9-519990a4c1f0" providerId="ADAL" clId="{DB6A5D41-9F77-4945-A664-8C83B6A8898B}" dt="2023-02-23T04:50:01.848" v="18222" actId="1035"/>
          <ac:grpSpMkLst>
            <pc:docMk/>
            <pc:sldMk cId="380327905" sldId="432"/>
            <ac:grpSpMk id="42" creationId="{894BC737-76EE-2EC1-FE31-F22A3723DDB9}"/>
          </ac:grpSpMkLst>
        </pc:grpChg>
        <pc:grpChg chg="mod">
          <ac:chgData name="Tsemach Mizrachi" userId="85fcc19c-b38c-410f-93a9-519990a4c1f0" providerId="ADAL" clId="{DB6A5D41-9F77-4945-A664-8C83B6A8898B}" dt="2023-02-23T04:50:01.848" v="18222" actId="1035"/>
          <ac:grpSpMkLst>
            <pc:docMk/>
            <pc:sldMk cId="380327905" sldId="432"/>
            <ac:grpSpMk id="64" creationId="{487D90E0-9C7E-1584-579F-901464E7471B}"/>
          </ac:grpSpMkLst>
        </pc:grpChg>
        <pc:grpChg chg="add del">
          <ac:chgData name="Tsemach Mizrachi" userId="85fcc19c-b38c-410f-93a9-519990a4c1f0" providerId="ADAL" clId="{DB6A5D41-9F77-4945-A664-8C83B6A8898B}" dt="2023-02-23T04:34:44.001" v="17945" actId="478"/>
          <ac:grpSpMkLst>
            <pc:docMk/>
            <pc:sldMk cId="380327905" sldId="432"/>
            <ac:grpSpMk id="65" creationId="{ED5C1CAC-E074-F0C1-1E37-5A6330E60958}"/>
          </ac:grpSpMkLst>
        </pc:grpChg>
        <pc:grpChg chg="mod">
          <ac:chgData name="Tsemach Mizrachi" userId="85fcc19c-b38c-410f-93a9-519990a4c1f0" providerId="ADAL" clId="{DB6A5D41-9F77-4945-A664-8C83B6A8898B}" dt="2023-02-23T04:50:07.217" v="18233" actId="1035"/>
          <ac:grpSpMkLst>
            <pc:docMk/>
            <pc:sldMk cId="380327905" sldId="432"/>
            <ac:grpSpMk id="67" creationId="{95C00D66-312B-DDE4-9F03-9EC986218287}"/>
          </ac:grpSpMkLst>
        </pc:grpChg>
        <pc:grpChg chg="mod">
          <ac:chgData name="Tsemach Mizrachi" userId="85fcc19c-b38c-410f-93a9-519990a4c1f0" providerId="ADAL" clId="{DB6A5D41-9F77-4945-A664-8C83B6A8898B}" dt="2023-02-23T04:50:01.848" v="18222" actId="1035"/>
          <ac:grpSpMkLst>
            <pc:docMk/>
            <pc:sldMk cId="380327905" sldId="432"/>
            <ac:grpSpMk id="68" creationId="{3AB55B3C-D92C-DBA7-F045-D125B8A03998}"/>
          </ac:grpSpMkLst>
        </pc:grpChg>
        <pc:cxnChg chg="mod">
          <ac:chgData name="Tsemach Mizrachi" userId="85fcc19c-b38c-410f-93a9-519990a4c1f0" providerId="ADAL" clId="{DB6A5D41-9F77-4945-A664-8C83B6A8898B}" dt="2023-02-23T04:35:46.888" v="17966" actId="1036"/>
          <ac:cxnSpMkLst>
            <pc:docMk/>
            <pc:sldMk cId="380327905" sldId="432"/>
            <ac:cxnSpMk id="11" creationId="{E03AA8AE-D433-5ED0-C054-286A36146D31}"/>
          </ac:cxnSpMkLst>
        </pc:cxnChg>
        <pc:cxnChg chg="mod">
          <ac:chgData name="Tsemach Mizrachi" userId="85fcc19c-b38c-410f-93a9-519990a4c1f0" providerId="ADAL" clId="{DB6A5D41-9F77-4945-A664-8C83B6A8898B}" dt="2023-02-23T04:50:01.848" v="18222" actId="1035"/>
          <ac:cxnSpMkLst>
            <pc:docMk/>
            <pc:sldMk cId="380327905" sldId="432"/>
            <ac:cxnSpMk id="22" creationId="{5D0CF1E3-3AC1-0CFF-CB47-AF7E2D967DE7}"/>
          </ac:cxnSpMkLst>
        </pc:cxnChg>
        <pc:cxnChg chg="mod">
          <ac:chgData name="Tsemach Mizrachi" userId="85fcc19c-b38c-410f-93a9-519990a4c1f0" providerId="ADAL" clId="{DB6A5D41-9F77-4945-A664-8C83B6A8898B}" dt="2023-02-23T04:50:15.615" v="18249" actId="1035"/>
          <ac:cxnSpMkLst>
            <pc:docMk/>
            <pc:sldMk cId="380327905" sldId="432"/>
            <ac:cxnSpMk id="25" creationId="{5DF31C98-3996-1351-39ED-9EC600DEF253}"/>
          </ac:cxnSpMkLst>
        </pc:cxnChg>
        <pc:cxnChg chg="mod">
          <ac:chgData name="Tsemach Mizrachi" userId="85fcc19c-b38c-410f-93a9-519990a4c1f0" providerId="ADAL" clId="{DB6A5D41-9F77-4945-A664-8C83B6A8898B}" dt="2023-02-23T04:47:43.959" v="18122" actId="692"/>
          <ac:cxnSpMkLst>
            <pc:docMk/>
            <pc:sldMk cId="380327905" sldId="432"/>
            <ac:cxnSpMk id="46" creationId="{2FB326DD-3ABF-37CB-EAA4-3315D77A03C6}"/>
          </ac:cxnSpMkLst>
        </pc:cxnChg>
        <pc:cxnChg chg="mod">
          <ac:chgData name="Tsemach Mizrachi" userId="85fcc19c-b38c-410f-93a9-519990a4c1f0" providerId="ADAL" clId="{DB6A5D41-9F77-4945-A664-8C83B6A8898B}" dt="2023-02-23T04:47:14.876" v="18120" actId="692"/>
          <ac:cxnSpMkLst>
            <pc:docMk/>
            <pc:sldMk cId="380327905" sldId="432"/>
            <ac:cxnSpMk id="50" creationId="{9A17FAB2-F6C0-77C9-3152-FE993DE4E016}"/>
          </ac:cxnSpMkLst>
        </pc:cxnChg>
        <pc:cxnChg chg="mod">
          <ac:chgData name="Tsemach Mizrachi" userId="85fcc19c-b38c-410f-93a9-519990a4c1f0" providerId="ADAL" clId="{DB6A5D41-9F77-4945-A664-8C83B6A8898B}" dt="2023-02-23T04:47:14.876" v="18120" actId="692"/>
          <ac:cxnSpMkLst>
            <pc:docMk/>
            <pc:sldMk cId="380327905" sldId="432"/>
            <ac:cxnSpMk id="55" creationId="{95B08F65-C28C-DC75-3B05-CF3C7080C19C}"/>
          </ac:cxnSpMkLst>
        </pc:cxnChg>
        <pc:cxnChg chg="mod">
          <ac:chgData name="Tsemach Mizrachi" userId="85fcc19c-b38c-410f-93a9-519990a4c1f0" providerId="ADAL" clId="{DB6A5D41-9F77-4945-A664-8C83B6A8898B}" dt="2023-02-23T04:47:14.876" v="18120" actId="692"/>
          <ac:cxnSpMkLst>
            <pc:docMk/>
            <pc:sldMk cId="380327905" sldId="432"/>
            <ac:cxnSpMk id="57" creationId="{50B74CF8-55A8-FE37-DA78-CBF35749BE4F}"/>
          </ac:cxnSpMkLst>
        </pc:cxnChg>
        <pc:cxnChg chg="mod">
          <ac:chgData name="Tsemach Mizrachi" userId="85fcc19c-b38c-410f-93a9-519990a4c1f0" providerId="ADAL" clId="{DB6A5D41-9F77-4945-A664-8C83B6A8898B}" dt="2023-02-23T04:50:01.848" v="18222" actId="1035"/>
          <ac:cxnSpMkLst>
            <pc:docMk/>
            <pc:sldMk cId="380327905" sldId="432"/>
            <ac:cxnSpMk id="70" creationId="{8CDB4B2E-017B-F186-C66D-8E13E0B10F6B}"/>
          </ac:cxnSpMkLst>
        </pc:cxn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Housing</a:t>
            </a:r>
            <a:r>
              <a:rPr lang="en-US" baseline="0" dirty="0"/>
              <a:t> Price in Tel-Aviv (M </a:t>
            </a:r>
            <a:r>
              <a:rPr lang="he-IL" baseline="0" dirty="0"/>
              <a:t>ש"ח</a:t>
            </a:r>
            <a:r>
              <a:rPr lang="en-US" baseline="0" dirty="0"/>
              <a:t>) 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he-IL"/>
        </a:p>
      </c:txPr>
    </c:title>
    <c:autoTitleDeleted val="0"/>
    <c:plotArea>
      <c:layout>
        <c:manualLayout>
          <c:layoutTarget val="inner"/>
          <c:xMode val="edge"/>
          <c:yMode val="edge"/>
          <c:x val="0.10330484945089627"/>
          <c:y val="0.20222750571792764"/>
          <c:w val="0.85996764103117251"/>
          <c:h val="0.55004890749161517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Price (M)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he-IL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forward val="2"/>
            <c:dispRSqr val="0"/>
            <c:dispEq val="0"/>
          </c:trendline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xVal>
            <c:numRef>
              <c:f>Sheet1!$A$2:$A$10</c:f>
              <c:numCache>
                <c:formatCode>General</c:formatCode>
                <c:ptCount val="9"/>
                <c:pt idx="0">
                  <c:v>50</c:v>
                </c:pt>
                <c:pt idx="1">
                  <c:v>74</c:v>
                </c:pt>
                <c:pt idx="2">
                  <c:v>80</c:v>
                </c:pt>
                <c:pt idx="3">
                  <c:v>120</c:v>
                </c:pt>
                <c:pt idx="4">
                  <c:v>60</c:v>
                </c:pt>
                <c:pt idx="5">
                  <c:v>90</c:v>
                </c:pt>
                <c:pt idx="6">
                  <c:v>140</c:v>
                </c:pt>
                <c:pt idx="7">
                  <c:v>85</c:v>
                </c:pt>
                <c:pt idx="8">
                  <c:v>110</c:v>
                </c:pt>
              </c:numCache>
            </c:numRef>
          </c:xVal>
          <c:yVal>
            <c:numRef>
              <c:f>Sheet1!$B$2:$B$10</c:f>
              <c:numCache>
                <c:formatCode>General</c:formatCode>
                <c:ptCount val="9"/>
                <c:pt idx="0">
                  <c:v>1.5</c:v>
                </c:pt>
                <c:pt idx="1">
                  <c:v>2.7</c:v>
                </c:pt>
                <c:pt idx="2">
                  <c:v>3.5</c:v>
                </c:pt>
                <c:pt idx="3">
                  <c:v>5</c:v>
                </c:pt>
                <c:pt idx="4">
                  <c:v>2.1</c:v>
                </c:pt>
                <c:pt idx="5">
                  <c:v>3</c:v>
                </c:pt>
                <c:pt idx="6">
                  <c:v>5.5</c:v>
                </c:pt>
                <c:pt idx="7">
                  <c:v>2.5</c:v>
                </c:pt>
                <c:pt idx="8">
                  <c:v>4.5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9C9E-421B-9D22-A2738755E0C2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axId val="470160832"/>
        <c:axId val="470157552"/>
      </c:scatterChart>
      <c:valAx>
        <c:axId val="47016083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Size in (M</a:t>
                </a:r>
                <a:r>
                  <a:rPr lang="en-US" sz="1600" baseline="30000" dirty="0"/>
                  <a:t>2</a:t>
                </a:r>
                <a:r>
                  <a:rPr lang="en-US" dirty="0"/>
                  <a:t>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he-IL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he-IL"/>
          </a:p>
        </c:txPr>
        <c:crossAx val="470157552"/>
        <c:crosses val="autoZero"/>
        <c:crossBetween val="midCat"/>
      </c:valAx>
      <c:valAx>
        <c:axId val="4701575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Price (M)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he-IL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he-IL"/>
          </a:p>
        </c:txPr>
        <c:crossAx val="470160832"/>
        <c:crosses val="autoZero"/>
        <c:crossBetween val="midCat"/>
      </c:valAx>
      <c:spPr>
        <a:solidFill>
          <a:schemeClr val="bg1"/>
        </a:solidFill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he-IL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7-16T12:44:59.824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24D168-5AEB-4A81-BA28-EE042125F3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CDA5732-1DB4-413A-BD82-BD6C23036F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A6E363-C7F8-4BC4-B2EA-44027718EB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0E729-8303-45EB-941C-7C8580AAAFE2}" type="datetimeFigureOut">
              <a:rPr lang="en-US" smtClean="0"/>
              <a:t>2/23/2023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D6B762-BAC7-4A9C-BDE7-11A0FA0AD0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16DE85-55BB-4E0D-BE86-EC7E98C83F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7BFDA-3F25-49FC-B6FE-0B696391F4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9901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A9E667-6F59-41AC-B911-75FBF0769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A5FAB9-8CD0-4508-BDE7-5377B71DED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CD2377-6F51-4B8F-8442-C1237607D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0E729-8303-45EB-941C-7C8580AAAFE2}" type="datetimeFigureOut">
              <a:rPr lang="en-US" smtClean="0"/>
              <a:t>2/23/2023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905A20-D416-4024-8C0C-0D73A3F210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1CE933-EA8E-46B5-9D0E-1F9DA6719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7BFDA-3F25-49FC-B6FE-0B696391F4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1596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EC5851C-6D7E-4CAA-980F-7DED9E7CD61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E20CB3-1F96-40BC-BD09-3B24782544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5636EF-1F99-45A6-A93F-2B8753FFFD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0E729-8303-45EB-941C-7C8580AAAFE2}" type="datetimeFigureOut">
              <a:rPr lang="en-US" smtClean="0"/>
              <a:t>2/23/2023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413B22-89D9-438A-B147-0D8AF7CDC6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24D398-4C93-4CC5-878D-14CB0D1681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7BFDA-3F25-49FC-B6FE-0B696391F4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6613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9ACEB7-3385-4048-A3C7-8065DF5A9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37C683-0E81-4D76-88BD-A68A49DE58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617DE2-2C9A-4E41-8ADB-DF753B4B9F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0E729-8303-45EB-941C-7C8580AAAFE2}" type="datetimeFigureOut">
              <a:rPr lang="en-US" smtClean="0"/>
              <a:t>2/23/2023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B22183-CF8B-4545-8E9D-104C7DD021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76CAA8-DF71-4B77-9D2C-D10E6A3679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7BFDA-3F25-49FC-B6FE-0B696391F4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5725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C05E8-0A45-4707-8F49-AFE529BCE4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D119A7-8CF3-42DA-9CAA-A43A96A17E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5B316A-6E5C-4734-BDB3-CFD53947A1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0E729-8303-45EB-941C-7C8580AAAFE2}" type="datetimeFigureOut">
              <a:rPr lang="en-US" smtClean="0"/>
              <a:t>2/23/2023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415963-C3D9-4A48-9923-06A1C27759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E1C4BE-61BC-401D-A8F5-674339142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7BFDA-3F25-49FC-B6FE-0B696391F4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4089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9A817D-C0DD-434B-97CF-07D50C22A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F30739-9716-40DD-9F32-850196E8D8D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1A9155-1AB1-45F7-BE6E-498896963B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6DEAA4-9901-434E-9290-9F77745119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0E729-8303-45EB-941C-7C8580AAAFE2}" type="datetimeFigureOut">
              <a:rPr lang="en-US" smtClean="0"/>
              <a:t>2/23/2023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30CA0B-3342-481D-8D17-0C838A056D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AF9530-78EE-4105-A95B-CB9FA24A2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7BFDA-3F25-49FC-B6FE-0B696391F4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977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08F3E-41C0-48C8-974B-93BA5850F9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CA7047-DED3-432D-85B8-01C8ECCEF8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80AD01-4DD3-419D-BE9D-3A438EF69E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9DBC000-B3CE-4279-93B8-5CFF2E5D24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7C445F0-47A4-40F4-9F1E-F1E04090161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7839028-449D-4D93-B260-0DCABC26F6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0E729-8303-45EB-941C-7C8580AAAFE2}" type="datetimeFigureOut">
              <a:rPr lang="en-US" smtClean="0"/>
              <a:t>2/23/2023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18D64B4-7C70-41DA-8C52-113A38F046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528093C-A570-44D8-80A1-ECE3045AF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7BFDA-3F25-49FC-B6FE-0B696391F4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462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9B8AED-8696-4460-B281-4556019E37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3FA176A-C47C-45F9-AEBB-DB17376A3F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0E729-8303-45EB-941C-7C8580AAAFE2}" type="datetimeFigureOut">
              <a:rPr lang="en-US" smtClean="0"/>
              <a:t>2/23/2023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457E3FD-6D6E-45F9-8B74-7CAC9D0FCA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8015B2-A275-48E2-9294-A2DC4EBF2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7BFDA-3F25-49FC-B6FE-0B696391F4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5236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DDA2B8E-4981-4D33-AC96-F231DA389C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0E729-8303-45EB-941C-7C8580AAAFE2}" type="datetimeFigureOut">
              <a:rPr lang="en-US" smtClean="0"/>
              <a:t>2/23/2023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3D57FC1-C46B-4D55-92E8-1A0E267902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EF8013-BCB4-4379-B65F-43F2332E5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7BFDA-3F25-49FC-B6FE-0B696391F4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0625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7F1C1-10C5-4B59-9D40-7D5D56411D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254215-27C3-4F6A-8412-16F3531308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621EC8-FD25-468C-8DB9-99D942F004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D88E2E-8BE8-4E7A-BD2D-2141780F6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0E729-8303-45EB-941C-7C8580AAAFE2}" type="datetimeFigureOut">
              <a:rPr lang="en-US" smtClean="0"/>
              <a:t>2/23/2023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FD3F16-896F-4CDC-9873-77EB92BD69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F51A52-BB9B-41CE-B082-150827859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7BFDA-3F25-49FC-B6FE-0B696391F4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4898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3A5117-BFDD-458E-871C-8F240AAED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786665E-E823-4738-876E-8690AE0678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2975B9-5A07-41DA-AC6B-D186D877E4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36F13A-1E4D-4FCC-B1EC-D7E4F12549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0E729-8303-45EB-941C-7C8580AAAFE2}" type="datetimeFigureOut">
              <a:rPr lang="en-US" smtClean="0"/>
              <a:t>2/23/2023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8C8A20-0B11-4A15-8B87-32A6108C2A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4C2D41-C386-4C39-8B62-B81C94E59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7BFDA-3F25-49FC-B6FE-0B696391F4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7601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C387AEF-8138-4254-B1FA-269FDAC914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99149E-14C0-4E23-A877-ABFE86531D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223E84-0BAF-49C8-BDB9-20092407D4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20E729-8303-45EB-941C-7C8580AAAFE2}" type="datetimeFigureOut">
              <a:rPr lang="en-US" smtClean="0"/>
              <a:t>2/23/2023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DF5E8B-1CEB-4CE1-8C4D-82860C3FCC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03BC9C-9971-460C-BB90-8CDFB5FF0C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37BFDA-3F25-49FC-B6FE-0B696391F4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4079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3.png"/><Relationship Id="rId13" Type="http://schemas.openxmlformats.org/officeDocument/2006/relationships/image" Target="../media/image228.png"/><Relationship Id="rId3" Type="http://schemas.openxmlformats.org/officeDocument/2006/relationships/image" Target="../media/image218.png"/><Relationship Id="rId7" Type="http://schemas.openxmlformats.org/officeDocument/2006/relationships/image" Target="../media/image222.png"/><Relationship Id="rId12" Type="http://schemas.openxmlformats.org/officeDocument/2006/relationships/image" Target="../media/image227.png"/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1.png"/><Relationship Id="rId11" Type="http://schemas.openxmlformats.org/officeDocument/2006/relationships/image" Target="../media/image226.png"/><Relationship Id="rId5" Type="http://schemas.openxmlformats.org/officeDocument/2006/relationships/image" Target="../media/image220.png"/><Relationship Id="rId10" Type="http://schemas.openxmlformats.org/officeDocument/2006/relationships/image" Target="../media/image225.png"/><Relationship Id="rId4" Type="http://schemas.openxmlformats.org/officeDocument/2006/relationships/image" Target="../media/image219.png"/><Relationship Id="rId9" Type="http://schemas.openxmlformats.org/officeDocument/2006/relationships/image" Target="../media/image224.png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5.png"/><Relationship Id="rId13" Type="http://schemas.openxmlformats.org/officeDocument/2006/relationships/image" Target="../media/image240.png"/><Relationship Id="rId3" Type="http://schemas.openxmlformats.org/officeDocument/2006/relationships/image" Target="../media/image230.png"/><Relationship Id="rId7" Type="http://schemas.openxmlformats.org/officeDocument/2006/relationships/image" Target="../media/image234.png"/><Relationship Id="rId12" Type="http://schemas.openxmlformats.org/officeDocument/2006/relationships/image" Target="../media/image239.png"/><Relationship Id="rId17" Type="http://schemas.openxmlformats.org/officeDocument/2006/relationships/image" Target="../media/image244.png"/><Relationship Id="rId2" Type="http://schemas.openxmlformats.org/officeDocument/2006/relationships/image" Target="../media/image229.png"/><Relationship Id="rId16" Type="http://schemas.openxmlformats.org/officeDocument/2006/relationships/image" Target="../media/image2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3.png"/><Relationship Id="rId11" Type="http://schemas.openxmlformats.org/officeDocument/2006/relationships/image" Target="../media/image238.png"/><Relationship Id="rId5" Type="http://schemas.openxmlformats.org/officeDocument/2006/relationships/image" Target="../media/image232.png"/><Relationship Id="rId15" Type="http://schemas.openxmlformats.org/officeDocument/2006/relationships/image" Target="../media/image242.png"/><Relationship Id="rId10" Type="http://schemas.openxmlformats.org/officeDocument/2006/relationships/image" Target="../media/image237.png"/><Relationship Id="rId4" Type="http://schemas.openxmlformats.org/officeDocument/2006/relationships/image" Target="../media/image231.png"/><Relationship Id="rId9" Type="http://schemas.openxmlformats.org/officeDocument/2006/relationships/image" Target="../media/image236.png"/><Relationship Id="rId14" Type="http://schemas.openxmlformats.org/officeDocument/2006/relationships/image" Target="../media/image241.png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5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2.png"/><Relationship Id="rId13" Type="http://schemas.openxmlformats.org/officeDocument/2006/relationships/image" Target="../media/image255.png"/><Relationship Id="rId3" Type="http://schemas.openxmlformats.org/officeDocument/2006/relationships/image" Target="../media/image247.png"/><Relationship Id="rId7" Type="http://schemas.openxmlformats.org/officeDocument/2006/relationships/image" Target="../media/image251.png"/><Relationship Id="rId12" Type="http://schemas.openxmlformats.org/officeDocument/2006/relationships/image" Target="../media/image254.png"/><Relationship Id="rId2" Type="http://schemas.openxmlformats.org/officeDocument/2006/relationships/image" Target="../media/image2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0.png"/><Relationship Id="rId11" Type="http://schemas.openxmlformats.org/officeDocument/2006/relationships/image" Target="../media/image253.png"/><Relationship Id="rId5" Type="http://schemas.openxmlformats.org/officeDocument/2006/relationships/image" Target="../media/image249.png"/><Relationship Id="rId15" Type="http://schemas.openxmlformats.org/officeDocument/2006/relationships/image" Target="../media/image257.png"/><Relationship Id="rId10" Type="http://schemas.openxmlformats.org/officeDocument/2006/relationships/image" Target="../media/image100.png"/><Relationship Id="rId4" Type="http://schemas.openxmlformats.org/officeDocument/2006/relationships/image" Target="../media/image248.png"/><Relationship Id="rId9" Type="http://schemas.openxmlformats.org/officeDocument/2006/relationships/image" Target="../media/image90.png"/><Relationship Id="rId14" Type="http://schemas.openxmlformats.org/officeDocument/2006/relationships/image" Target="../media/image256.png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9.png"/><Relationship Id="rId13" Type="http://schemas.openxmlformats.org/officeDocument/2006/relationships/image" Target="../media/image262.png"/><Relationship Id="rId3" Type="http://schemas.openxmlformats.org/officeDocument/2006/relationships/image" Target="../media/image247.png"/><Relationship Id="rId7" Type="http://schemas.openxmlformats.org/officeDocument/2006/relationships/image" Target="../media/image251.png"/><Relationship Id="rId12" Type="http://schemas.openxmlformats.org/officeDocument/2006/relationships/image" Target="../media/image261.png"/><Relationship Id="rId2" Type="http://schemas.openxmlformats.org/officeDocument/2006/relationships/image" Target="../media/image2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0.png"/><Relationship Id="rId11" Type="http://schemas.openxmlformats.org/officeDocument/2006/relationships/image" Target="../media/image253.png"/><Relationship Id="rId5" Type="http://schemas.openxmlformats.org/officeDocument/2006/relationships/image" Target="../media/image249.png"/><Relationship Id="rId15" Type="http://schemas.openxmlformats.org/officeDocument/2006/relationships/image" Target="../media/image264.png"/><Relationship Id="rId10" Type="http://schemas.openxmlformats.org/officeDocument/2006/relationships/image" Target="../media/image260.png"/><Relationship Id="rId4" Type="http://schemas.openxmlformats.org/officeDocument/2006/relationships/image" Target="../media/image248.png"/><Relationship Id="rId9" Type="http://schemas.openxmlformats.org/officeDocument/2006/relationships/image" Target="../media/image90.png"/><Relationship Id="rId14" Type="http://schemas.openxmlformats.org/officeDocument/2006/relationships/image" Target="../media/image263.png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266.png"/><Relationship Id="rId7" Type="http://schemas.openxmlformats.org/officeDocument/2006/relationships/image" Target="../media/image270.png"/><Relationship Id="rId12" Type="http://schemas.openxmlformats.org/officeDocument/2006/relationships/image" Target="../media/image273.png"/><Relationship Id="rId2" Type="http://schemas.openxmlformats.org/officeDocument/2006/relationships/image" Target="../media/image2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9.png"/><Relationship Id="rId11" Type="http://schemas.openxmlformats.org/officeDocument/2006/relationships/image" Target="../media/image272.png"/><Relationship Id="rId5" Type="http://schemas.openxmlformats.org/officeDocument/2006/relationships/image" Target="../media/image268.png"/><Relationship Id="rId10" Type="http://schemas.openxmlformats.org/officeDocument/2006/relationships/image" Target="../media/image271.png"/><Relationship Id="rId4" Type="http://schemas.openxmlformats.org/officeDocument/2006/relationships/image" Target="../media/image267.png"/><Relationship Id="rId9" Type="http://schemas.openxmlformats.org/officeDocument/2006/relationships/image" Target="../media/image260.png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9.png"/><Relationship Id="rId13" Type="http://schemas.openxmlformats.org/officeDocument/2006/relationships/image" Target="../media/image283.png"/><Relationship Id="rId18" Type="http://schemas.openxmlformats.org/officeDocument/2006/relationships/image" Target="../media/image288.png"/><Relationship Id="rId3" Type="http://schemas.openxmlformats.org/officeDocument/2006/relationships/image" Target="../media/image2740.png"/><Relationship Id="rId7" Type="http://schemas.openxmlformats.org/officeDocument/2006/relationships/image" Target="../media/image278.png"/><Relationship Id="rId12" Type="http://schemas.openxmlformats.org/officeDocument/2006/relationships/image" Target="../media/image282.png"/><Relationship Id="rId17" Type="http://schemas.openxmlformats.org/officeDocument/2006/relationships/image" Target="../media/image287.png"/><Relationship Id="rId2" Type="http://schemas.openxmlformats.org/officeDocument/2006/relationships/image" Target="../media/image274.png"/><Relationship Id="rId16" Type="http://schemas.openxmlformats.org/officeDocument/2006/relationships/image" Target="../media/image2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7.png"/><Relationship Id="rId11" Type="http://schemas.openxmlformats.org/officeDocument/2006/relationships/image" Target="../media/image90.png"/><Relationship Id="rId5" Type="http://schemas.openxmlformats.org/officeDocument/2006/relationships/image" Target="../media/image276.png"/><Relationship Id="rId15" Type="http://schemas.openxmlformats.org/officeDocument/2006/relationships/image" Target="../media/image285.png"/><Relationship Id="rId10" Type="http://schemas.openxmlformats.org/officeDocument/2006/relationships/image" Target="../media/image281.png"/><Relationship Id="rId19" Type="http://schemas.openxmlformats.org/officeDocument/2006/relationships/image" Target="../media/image289.png"/><Relationship Id="rId4" Type="http://schemas.openxmlformats.org/officeDocument/2006/relationships/image" Target="../media/image275.png"/><Relationship Id="rId9" Type="http://schemas.openxmlformats.org/officeDocument/2006/relationships/image" Target="../media/image280.png"/><Relationship Id="rId14" Type="http://schemas.openxmlformats.org/officeDocument/2006/relationships/image" Target="../media/image284.png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6.png"/><Relationship Id="rId3" Type="http://schemas.openxmlformats.org/officeDocument/2006/relationships/image" Target="../media/image291.png"/><Relationship Id="rId7" Type="http://schemas.openxmlformats.org/officeDocument/2006/relationships/image" Target="../media/image295.png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4.png"/><Relationship Id="rId11" Type="http://schemas.openxmlformats.org/officeDocument/2006/relationships/image" Target="../media/image299.png"/><Relationship Id="rId5" Type="http://schemas.openxmlformats.org/officeDocument/2006/relationships/image" Target="../media/image293.png"/><Relationship Id="rId10" Type="http://schemas.openxmlformats.org/officeDocument/2006/relationships/image" Target="../media/image298.png"/><Relationship Id="rId4" Type="http://schemas.openxmlformats.org/officeDocument/2006/relationships/image" Target="../media/image292.png"/><Relationship Id="rId9" Type="http://schemas.openxmlformats.org/officeDocument/2006/relationships/image" Target="../media/image297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1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4.png"/><Relationship Id="rId5" Type="http://schemas.openxmlformats.org/officeDocument/2006/relationships/image" Target="../media/image303.png"/><Relationship Id="rId4" Type="http://schemas.openxmlformats.org/officeDocument/2006/relationships/image" Target="../media/image302.png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0.png"/><Relationship Id="rId3" Type="http://schemas.openxmlformats.org/officeDocument/2006/relationships/image" Target="../media/image306.png"/><Relationship Id="rId7" Type="http://schemas.openxmlformats.org/officeDocument/2006/relationships/image" Target="../media/image309.png"/><Relationship Id="rId2" Type="http://schemas.openxmlformats.org/officeDocument/2006/relationships/image" Target="../media/image3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8.png"/><Relationship Id="rId5" Type="http://schemas.openxmlformats.org/officeDocument/2006/relationships/image" Target="../media/image307.png"/><Relationship Id="rId4" Type="http://schemas.openxmlformats.org/officeDocument/2006/relationships/image" Target="../media/image291.png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7.png"/><Relationship Id="rId13" Type="http://schemas.openxmlformats.org/officeDocument/2006/relationships/image" Target="../media/image321.png"/><Relationship Id="rId3" Type="http://schemas.openxmlformats.org/officeDocument/2006/relationships/image" Target="../media/image312.png"/><Relationship Id="rId7" Type="http://schemas.openxmlformats.org/officeDocument/2006/relationships/image" Target="../media/image316.png"/><Relationship Id="rId12" Type="http://schemas.openxmlformats.org/officeDocument/2006/relationships/image" Target="../media/image320.png"/><Relationship Id="rId17" Type="http://schemas.openxmlformats.org/officeDocument/2006/relationships/image" Target="../media/image325.png"/><Relationship Id="rId2" Type="http://schemas.openxmlformats.org/officeDocument/2006/relationships/image" Target="../media/image311.png"/><Relationship Id="rId16" Type="http://schemas.openxmlformats.org/officeDocument/2006/relationships/image" Target="../media/image3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5.png"/><Relationship Id="rId11" Type="http://schemas.openxmlformats.org/officeDocument/2006/relationships/image" Target="../media/image319.png"/><Relationship Id="rId5" Type="http://schemas.openxmlformats.org/officeDocument/2006/relationships/image" Target="../media/image314.png"/><Relationship Id="rId15" Type="http://schemas.openxmlformats.org/officeDocument/2006/relationships/image" Target="../media/image323.png"/><Relationship Id="rId10" Type="http://schemas.openxmlformats.org/officeDocument/2006/relationships/image" Target="../media/image318.png"/><Relationship Id="rId4" Type="http://schemas.openxmlformats.org/officeDocument/2006/relationships/image" Target="../media/image313.png"/><Relationship Id="rId9" Type="http://schemas.openxmlformats.org/officeDocument/2006/relationships/image" Target="../media/image291.png"/><Relationship Id="rId14" Type="http://schemas.openxmlformats.org/officeDocument/2006/relationships/image" Target="../media/image322.png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1.png"/><Relationship Id="rId3" Type="http://schemas.openxmlformats.org/officeDocument/2006/relationships/image" Target="../media/image326.png"/><Relationship Id="rId7" Type="http://schemas.openxmlformats.org/officeDocument/2006/relationships/image" Target="../media/image330.png"/><Relationship Id="rId2" Type="http://schemas.openxmlformats.org/officeDocument/2006/relationships/image" Target="../media/image2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9.png"/><Relationship Id="rId11" Type="http://schemas.openxmlformats.org/officeDocument/2006/relationships/image" Target="../media/image334.png"/><Relationship Id="rId5" Type="http://schemas.openxmlformats.org/officeDocument/2006/relationships/image" Target="../media/image328.png"/><Relationship Id="rId10" Type="http://schemas.openxmlformats.org/officeDocument/2006/relationships/image" Target="../media/image333.png"/><Relationship Id="rId4" Type="http://schemas.openxmlformats.org/officeDocument/2006/relationships/image" Target="../media/image327.png"/><Relationship Id="rId9" Type="http://schemas.openxmlformats.org/officeDocument/2006/relationships/image" Target="../media/image332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5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8.png"/><Relationship Id="rId5" Type="http://schemas.openxmlformats.org/officeDocument/2006/relationships/image" Target="../media/image337.png"/><Relationship Id="rId4" Type="http://schemas.openxmlformats.org/officeDocument/2006/relationships/image" Target="../media/image336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image" Target="../media/image339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2.png"/><Relationship Id="rId2" Type="http://schemas.openxmlformats.org/officeDocument/2006/relationships/image" Target="../media/image341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4.png"/><Relationship Id="rId2" Type="http://schemas.openxmlformats.org/officeDocument/2006/relationships/image" Target="../media/image343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8.png"/><Relationship Id="rId3" Type="http://schemas.openxmlformats.org/officeDocument/2006/relationships/image" Target="../media/image185.png"/><Relationship Id="rId7" Type="http://schemas.openxmlformats.org/officeDocument/2006/relationships/image" Target="../media/image347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6.png"/><Relationship Id="rId5" Type="http://schemas.openxmlformats.org/officeDocument/2006/relationships/image" Target="../media/image345.png"/><Relationship Id="rId4" Type="http://schemas.openxmlformats.org/officeDocument/2006/relationships/image" Target="../media/image186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.png"/><Relationship Id="rId2" Type="http://schemas.openxmlformats.org/officeDocument/2006/relationships/image" Target="../media/image3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3.png"/><Relationship Id="rId5" Type="http://schemas.openxmlformats.org/officeDocument/2006/relationships/image" Target="../media/image352.png"/><Relationship Id="rId4" Type="http://schemas.openxmlformats.org/officeDocument/2006/relationships/image" Target="../media/image351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5.png"/><Relationship Id="rId2" Type="http://schemas.openxmlformats.org/officeDocument/2006/relationships/image" Target="../media/image3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7.png"/><Relationship Id="rId4" Type="http://schemas.openxmlformats.org/officeDocument/2006/relationships/image" Target="../media/image356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7.png"/><Relationship Id="rId2" Type="http://schemas.openxmlformats.org/officeDocument/2006/relationships/image" Target="../media/image3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0.png"/><Relationship Id="rId5" Type="http://schemas.openxmlformats.org/officeDocument/2006/relationships/image" Target="../media/image359.png"/><Relationship Id="rId4" Type="http://schemas.openxmlformats.org/officeDocument/2006/relationships/image" Target="../media/image358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2.png"/><Relationship Id="rId2" Type="http://schemas.openxmlformats.org/officeDocument/2006/relationships/image" Target="../media/image361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1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3.png"/><Relationship Id="rId2" Type="http://schemas.openxmlformats.org/officeDocument/2006/relationships/image" Target="../media/image3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4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5.png"/><Relationship Id="rId2" Type="http://schemas.openxmlformats.org/officeDocument/2006/relationships/image" Target="../media/image3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6.png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9.png"/><Relationship Id="rId2" Type="http://schemas.openxmlformats.org/officeDocument/2006/relationships/image" Target="../media/image3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0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2.png"/><Relationship Id="rId2" Type="http://schemas.openxmlformats.org/officeDocument/2006/relationships/image" Target="../media/image37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4.png"/><Relationship Id="rId4" Type="http://schemas.openxmlformats.org/officeDocument/2006/relationships/image" Target="../media/image373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6.png"/><Relationship Id="rId2" Type="http://schemas.openxmlformats.org/officeDocument/2006/relationships/image" Target="../media/image375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8.png"/><Relationship Id="rId2" Type="http://schemas.openxmlformats.org/officeDocument/2006/relationships/image" Target="../media/image377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image" Target="../media/image37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2.png"/><Relationship Id="rId4" Type="http://schemas.openxmlformats.org/officeDocument/2006/relationships/image" Target="../media/image381.pn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4.png"/><Relationship Id="rId7" Type="http://schemas.openxmlformats.org/officeDocument/2006/relationships/image" Target="../media/image388.png"/><Relationship Id="rId2" Type="http://schemas.openxmlformats.org/officeDocument/2006/relationships/image" Target="../media/image3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7.png"/><Relationship Id="rId5" Type="http://schemas.openxmlformats.org/officeDocument/2006/relationships/image" Target="../media/image386.png"/><Relationship Id="rId4" Type="http://schemas.openxmlformats.org/officeDocument/2006/relationships/image" Target="../media/image385.pn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0.png"/><Relationship Id="rId2" Type="http://schemas.openxmlformats.org/officeDocument/2006/relationships/image" Target="../media/image389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2.png"/><Relationship Id="rId7" Type="http://schemas.openxmlformats.org/officeDocument/2006/relationships/image" Target="../media/image396.png"/><Relationship Id="rId2" Type="http://schemas.openxmlformats.org/officeDocument/2006/relationships/image" Target="../media/image3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5.png"/><Relationship Id="rId5" Type="http://schemas.openxmlformats.org/officeDocument/2006/relationships/image" Target="../media/image394.png"/><Relationship Id="rId4" Type="http://schemas.openxmlformats.org/officeDocument/2006/relationships/image" Target="../media/image393.png"/></Relationships>
</file>

<file path=ppt/slides/_rels/slide1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0.png"/><Relationship Id="rId3" Type="http://schemas.openxmlformats.org/officeDocument/2006/relationships/image" Target="../media/image369.png"/><Relationship Id="rId7" Type="http://schemas.openxmlformats.org/officeDocument/2006/relationships/image" Target="../media/image399.png"/><Relationship Id="rId2" Type="http://schemas.openxmlformats.org/officeDocument/2006/relationships/image" Target="../media/image3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8.png"/><Relationship Id="rId5" Type="http://schemas.openxmlformats.org/officeDocument/2006/relationships/image" Target="../media/image397.png"/><Relationship Id="rId4" Type="http://schemas.openxmlformats.org/officeDocument/2006/relationships/image" Target="../media/image37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9.png"/><Relationship Id="rId2" Type="http://schemas.openxmlformats.org/officeDocument/2006/relationships/image" Target="../media/image3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0.png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1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YtebGVx-Fxw" TargetMode="External"/><Relationship Id="rId2" Type="http://schemas.openxmlformats.org/officeDocument/2006/relationships/hyperlink" Target="https://towardsdatascience.com/cross-entropy-for-dummies-5189303c7735" TargetMode="External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3.png"/><Relationship Id="rId2" Type="http://schemas.openxmlformats.org/officeDocument/2006/relationships/image" Target="../media/image402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20.png"/><Relationship Id="rId3" Type="http://schemas.openxmlformats.org/officeDocument/2006/relationships/image" Target="../media/image3470.png"/><Relationship Id="rId7" Type="http://schemas.openxmlformats.org/officeDocument/2006/relationships/image" Target="../media/image3510.png"/><Relationship Id="rId2" Type="http://schemas.openxmlformats.org/officeDocument/2006/relationships/image" Target="../media/image34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00.png"/><Relationship Id="rId5" Type="http://schemas.openxmlformats.org/officeDocument/2006/relationships/image" Target="../media/image3490.png"/><Relationship Id="rId4" Type="http://schemas.openxmlformats.org/officeDocument/2006/relationships/image" Target="../media/image348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20.png"/><Relationship Id="rId13" Type="http://schemas.openxmlformats.org/officeDocument/2006/relationships/image" Target="../media/image2570.png"/><Relationship Id="rId3" Type="http://schemas.openxmlformats.org/officeDocument/2006/relationships/image" Target="../media/image2510.png"/><Relationship Id="rId7" Type="http://schemas.openxmlformats.org/officeDocument/2006/relationships/image" Target="../media/image630.png"/><Relationship Id="rId12" Type="http://schemas.openxmlformats.org/officeDocument/2006/relationships/image" Target="../media/image2560.png"/><Relationship Id="rId2" Type="http://schemas.openxmlformats.org/officeDocument/2006/relationships/image" Target="../media/image1300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2550.png"/><Relationship Id="rId5" Type="http://schemas.openxmlformats.org/officeDocument/2006/relationships/image" Target="../media/image620.png"/><Relationship Id="rId15" Type="http://schemas.openxmlformats.org/officeDocument/2006/relationships/image" Target="../media/image2590.png"/><Relationship Id="rId10" Type="http://schemas.openxmlformats.org/officeDocument/2006/relationships/image" Target="../media/image2540.png"/><Relationship Id="rId4" Type="http://schemas.openxmlformats.org/officeDocument/2006/relationships/image" Target="../media/image610.png"/><Relationship Id="rId9" Type="http://schemas.openxmlformats.org/officeDocument/2006/relationships/image" Target="../media/image2530.png"/><Relationship Id="rId14" Type="http://schemas.openxmlformats.org/officeDocument/2006/relationships/image" Target="../media/image2580.png"/></Relationships>
</file>

<file path=ppt/slides/_rels/slide1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0.png"/><Relationship Id="rId3" Type="http://schemas.openxmlformats.org/officeDocument/2006/relationships/image" Target="../media/image2010.png"/><Relationship Id="rId7" Type="http://schemas.openxmlformats.org/officeDocument/2006/relationships/image" Target="../media/image630.png"/><Relationship Id="rId2" Type="http://schemas.openxmlformats.org/officeDocument/2006/relationships/image" Target="../media/image13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20.png"/><Relationship Id="rId4" Type="http://schemas.openxmlformats.org/officeDocument/2006/relationships/image" Target="../media/image610.png"/></Relationships>
</file>

<file path=ppt/slides/_rels/slide1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0.png"/><Relationship Id="rId3" Type="http://schemas.openxmlformats.org/officeDocument/2006/relationships/image" Target="../media/image600.png"/><Relationship Id="rId7" Type="http://schemas.openxmlformats.org/officeDocument/2006/relationships/image" Target="../media/image630.png"/><Relationship Id="rId2" Type="http://schemas.openxmlformats.org/officeDocument/2006/relationships/image" Target="../media/image13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20.png"/><Relationship Id="rId4" Type="http://schemas.openxmlformats.org/officeDocument/2006/relationships/image" Target="../media/image610.png"/></Relationships>
</file>

<file path=ppt/slides/_rels/slide1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0.png"/><Relationship Id="rId3" Type="http://schemas.openxmlformats.org/officeDocument/2006/relationships/image" Target="../media/image140.png"/><Relationship Id="rId7" Type="http://schemas.openxmlformats.org/officeDocument/2006/relationships/image" Target="../media/image16.png"/><Relationship Id="rId2" Type="http://schemas.openxmlformats.org/officeDocument/2006/relationships/image" Target="../media/image130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202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6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7" Type="http://schemas.openxmlformats.org/officeDocument/2006/relationships/image" Target="../media/image82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customXml" Target="../ink/ink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7" Type="http://schemas.openxmlformats.org/officeDocument/2006/relationships/image" Target="../media/image93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8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100.png"/><Relationship Id="rId7" Type="http://schemas.openxmlformats.org/officeDocument/2006/relationships/image" Target="../media/image104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Relationship Id="rId9" Type="http://schemas.openxmlformats.org/officeDocument/2006/relationships/image" Target="../media/image10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3" Type="http://schemas.openxmlformats.org/officeDocument/2006/relationships/image" Target="../media/image108.png"/><Relationship Id="rId7" Type="http://schemas.openxmlformats.org/officeDocument/2006/relationships/image" Target="../media/image112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10" Type="http://schemas.openxmlformats.org/officeDocument/2006/relationships/image" Target="../media/image115.png"/><Relationship Id="rId4" Type="http://schemas.openxmlformats.org/officeDocument/2006/relationships/image" Target="../media/image109.png"/><Relationship Id="rId9" Type="http://schemas.openxmlformats.org/officeDocument/2006/relationships/image" Target="../media/image114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3" Type="http://schemas.openxmlformats.org/officeDocument/2006/relationships/image" Target="../media/image117.png"/><Relationship Id="rId7" Type="http://schemas.openxmlformats.org/officeDocument/2006/relationships/image" Target="../media/image121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7" Type="http://schemas.openxmlformats.org/officeDocument/2006/relationships/image" Target="../media/image128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7.png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3" Type="http://schemas.openxmlformats.org/officeDocument/2006/relationships/image" Target="../media/image130.png"/><Relationship Id="rId7" Type="http://schemas.openxmlformats.org/officeDocument/2006/relationships/image" Target="../media/image134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5" Type="http://schemas.openxmlformats.org/officeDocument/2006/relationships/image" Target="../media/image132.png"/><Relationship Id="rId10" Type="http://schemas.openxmlformats.org/officeDocument/2006/relationships/image" Target="../media/image137.png"/><Relationship Id="rId4" Type="http://schemas.openxmlformats.org/officeDocument/2006/relationships/image" Target="../media/image131.png"/><Relationship Id="rId9" Type="http://schemas.openxmlformats.org/officeDocument/2006/relationships/image" Target="../media/image136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png"/><Relationship Id="rId13" Type="http://schemas.openxmlformats.org/officeDocument/2006/relationships/image" Target="../media/image150.png"/><Relationship Id="rId18" Type="http://schemas.openxmlformats.org/officeDocument/2006/relationships/image" Target="../media/image155.png"/><Relationship Id="rId3" Type="http://schemas.openxmlformats.org/officeDocument/2006/relationships/image" Target="../media/image139.png"/><Relationship Id="rId7" Type="http://schemas.openxmlformats.org/officeDocument/2006/relationships/image" Target="../media/image144.png"/><Relationship Id="rId12" Type="http://schemas.openxmlformats.org/officeDocument/2006/relationships/image" Target="../media/image149.png"/><Relationship Id="rId17" Type="http://schemas.openxmlformats.org/officeDocument/2006/relationships/image" Target="../media/image154.png"/><Relationship Id="rId2" Type="http://schemas.openxmlformats.org/officeDocument/2006/relationships/image" Target="../media/image138.png"/><Relationship Id="rId16" Type="http://schemas.openxmlformats.org/officeDocument/2006/relationships/image" Target="../media/image153.png"/><Relationship Id="rId20" Type="http://schemas.openxmlformats.org/officeDocument/2006/relationships/image" Target="../media/image1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3.png"/><Relationship Id="rId11" Type="http://schemas.openxmlformats.org/officeDocument/2006/relationships/image" Target="../media/image148.png"/><Relationship Id="rId5" Type="http://schemas.openxmlformats.org/officeDocument/2006/relationships/image" Target="../media/image142.png"/><Relationship Id="rId15" Type="http://schemas.openxmlformats.org/officeDocument/2006/relationships/image" Target="../media/image152.png"/><Relationship Id="rId10" Type="http://schemas.openxmlformats.org/officeDocument/2006/relationships/image" Target="../media/image147.png"/><Relationship Id="rId19" Type="http://schemas.openxmlformats.org/officeDocument/2006/relationships/image" Target="../media/image156.png"/><Relationship Id="rId4" Type="http://schemas.openxmlformats.org/officeDocument/2006/relationships/image" Target="../media/image141.png"/><Relationship Id="rId9" Type="http://schemas.openxmlformats.org/officeDocument/2006/relationships/image" Target="../media/image146.png"/><Relationship Id="rId14" Type="http://schemas.openxmlformats.org/officeDocument/2006/relationships/image" Target="../media/image15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7" Type="http://schemas.openxmlformats.org/officeDocument/2006/relationships/image" Target="../media/image163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2.png"/><Relationship Id="rId5" Type="http://schemas.openxmlformats.org/officeDocument/2006/relationships/image" Target="../media/image116.png"/><Relationship Id="rId4" Type="http://schemas.openxmlformats.org/officeDocument/2006/relationships/image" Target="../media/image16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8.png"/><Relationship Id="rId5" Type="http://schemas.openxmlformats.org/officeDocument/2006/relationships/image" Target="../media/image167.png"/><Relationship Id="rId4" Type="http://schemas.openxmlformats.org/officeDocument/2006/relationships/image" Target="../media/image166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4.png"/><Relationship Id="rId3" Type="http://schemas.openxmlformats.org/officeDocument/2006/relationships/image" Target="../media/image171.png"/><Relationship Id="rId7" Type="http://schemas.openxmlformats.org/officeDocument/2006/relationships/image" Target="../media/image173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0.png"/><Relationship Id="rId11" Type="http://schemas.openxmlformats.org/officeDocument/2006/relationships/image" Target="../media/image179.png"/><Relationship Id="rId5" Type="http://schemas.openxmlformats.org/officeDocument/2006/relationships/image" Target="../media/image161.png"/><Relationship Id="rId10" Type="http://schemas.openxmlformats.org/officeDocument/2006/relationships/image" Target="../media/image178.png"/><Relationship Id="rId4" Type="http://schemas.openxmlformats.org/officeDocument/2006/relationships/image" Target="../media/image172.png"/><Relationship Id="rId9" Type="http://schemas.openxmlformats.org/officeDocument/2006/relationships/image" Target="../media/image177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810.png"/><Relationship Id="rId5" Type="http://schemas.openxmlformats.org/officeDocument/2006/relationships/image" Target="../media/image8.png"/><Relationship Id="rId10" Type="http://schemas.openxmlformats.org/officeDocument/2006/relationships/image" Target="../media/image710.png"/><Relationship Id="rId4" Type="http://schemas.openxmlformats.org/officeDocument/2006/relationships/image" Target="../media/image7.png"/><Relationship Id="rId14" Type="http://schemas.openxmlformats.org/officeDocument/2006/relationships/image" Target="../media/image13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40.png"/><Relationship Id="rId7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15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12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7.png"/><Relationship Id="rId4" Type="http://schemas.openxmlformats.org/officeDocument/2006/relationships/image" Target="../media/image186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8.png"/><Relationship Id="rId4" Type="http://schemas.openxmlformats.org/officeDocument/2006/relationships/image" Target="../media/image186.png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0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1.png"/><Relationship Id="rId5" Type="http://schemas.openxmlformats.org/officeDocument/2006/relationships/image" Target="../media/image190.png"/><Relationship Id="rId4" Type="http://schemas.openxmlformats.org/officeDocument/2006/relationships/image" Target="../media/image189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0.png"/><Relationship Id="rId2" Type="http://schemas.openxmlformats.org/officeDocument/2006/relationships/image" Target="../media/image18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6.png"/><Relationship Id="rId4" Type="http://schemas.openxmlformats.org/officeDocument/2006/relationships/image" Target="../media/image195.pn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61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90.png"/><Relationship Id="rId4" Type="http://schemas.openxmlformats.org/officeDocument/2006/relationships/image" Target="../media/image199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0.png"/><Relationship Id="rId2" Type="http://schemas.openxmlformats.org/officeDocument/2006/relationships/image" Target="../media/image19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90.png"/><Relationship Id="rId5" Type="http://schemas.openxmlformats.org/officeDocument/2006/relationships/image" Target="../media/image1980.png"/><Relationship Id="rId4" Type="http://schemas.openxmlformats.org/officeDocument/2006/relationships/image" Target="../media/image2000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4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jpeg"/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40.png"/><Relationship Id="rId5" Type="http://schemas.openxmlformats.org/officeDocument/2006/relationships/image" Target="../media/image2030.png"/><Relationship Id="rId4" Type="http://schemas.openxmlformats.org/officeDocument/2006/relationships/image" Target="../media/image2021.png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1.png"/><Relationship Id="rId3" Type="http://schemas.openxmlformats.org/officeDocument/2006/relationships/image" Target="../media/image206.png"/><Relationship Id="rId7" Type="http://schemas.openxmlformats.org/officeDocument/2006/relationships/image" Target="../media/image210.png"/><Relationship Id="rId12" Type="http://schemas.openxmlformats.org/officeDocument/2006/relationships/image" Target="../media/image215.png"/><Relationship Id="rId2" Type="http://schemas.openxmlformats.org/officeDocument/2006/relationships/image" Target="../media/image20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9.png"/><Relationship Id="rId11" Type="http://schemas.openxmlformats.org/officeDocument/2006/relationships/image" Target="../media/image214.png"/><Relationship Id="rId5" Type="http://schemas.openxmlformats.org/officeDocument/2006/relationships/image" Target="../media/image2080.png"/><Relationship Id="rId10" Type="http://schemas.openxmlformats.org/officeDocument/2006/relationships/image" Target="../media/image213.png"/><Relationship Id="rId4" Type="http://schemas.openxmlformats.org/officeDocument/2006/relationships/image" Target="../media/image2070.png"/><Relationship Id="rId9" Type="http://schemas.openxmlformats.org/officeDocument/2006/relationships/image" Target="../media/image2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D0C95EB-4516-9D4E-3980-0ADCE7F8F57C}"/>
              </a:ext>
            </a:extLst>
          </p:cNvPr>
          <p:cNvSpPr txBox="1"/>
          <p:nvPr/>
        </p:nvSpPr>
        <p:spPr>
          <a:xfrm>
            <a:off x="2586181" y="1242353"/>
            <a:ext cx="6096000" cy="37240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/>
              <a:t>Agenda</a:t>
            </a:r>
          </a:p>
          <a:p>
            <a:pPr algn="ctr"/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Linear Regression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Logistic Regression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Workshop – 1: linear regression (PyTorch)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Workshop – 2: Pandas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Workshop – 3: Logistic regression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Neural Network 1,2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2942566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Cost Function – intuition - II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133475"/>
            <a:ext cx="10862187" cy="504348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ABD4E45-AD7C-4508-ACA7-D29F8663A3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574" y="960732"/>
            <a:ext cx="11290813" cy="5689960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0D56C49F-529E-4B3C-B87B-9417781895DC}"/>
              </a:ext>
            </a:extLst>
          </p:cNvPr>
          <p:cNvGrpSpPr/>
          <p:nvPr/>
        </p:nvGrpSpPr>
        <p:grpSpPr>
          <a:xfrm>
            <a:off x="9374745" y="2526505"/>
            <a:ext cx="2316117" cy="1387573"/>
            <a:chOff x="9374745" y="2526505"/>
            <a:chExt cx="2316117" cy="1387573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626E5ED3-1031-45A7-9F0D-F173456A2C6D}"/>
                </a:ext>
              </a:extLst>
            </p:cNvPr>
            <p:cNvGrpSpPr/>
            <p:nvPr/>
          </p:nvGrpSpPr>
          <p:grpSpPr>
            <a:xfrm>
              <a:off x="9374745" y="3055776"/>
              <a:ext cx="952519" cy="858302"/>
              <a:chOff x="9374745" y="3055776"/>
              <a:chExt cx="952519" cy="858302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30879D20-A9C8-4109-885C-FAE1B9A4A33A}"/>
                  </a:ext>
                </a:extLst>
              </p:cNvPr>
              <p:cNvSpPr/>
              <p:nvPr/>
            </p:nvSpPr>
            <p:spPr>
              <a:xfrm rot="19771533">
                <a:off x="9712427" y="3442609"/>
                <a:ext cx="338612" cy="14875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>
                    <a:solidFill>
                      <a:schemeClr val="accent2">
                        <a:lumMod val="75000"/>
                      </a:schemeClr>
                    </a:solidFill>
                  </a:rPr>
                  <a:t>x</a:t>
                </a:r>
              </a:p>
            </p:txBody>
          </p:sp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2495EB9A-B39B-47C0-B4FE-967C7A2F3E07}"/>
                  </a:ext>
                </a:extLst>
              </p:cNvPr>
              <p:cNvGrpSpPr/>
              <p:nvPr/>
            </p:nvGrpSpPr>
            <p:grpSpPr>
              <a:xfrm>
                <a:off x="9374745" y="3055776"/>
                <a:ext cx="952519" cy="858302"/>
                <a:chOff x="9374745" y="3055776"/>
                <a:chExt cx="952519" cy="858302"/>
              </a:xfrm>
            </p:grpSpPr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47C1AE4D-0BDC-4471-89C9-9943495AEC6E}"/>
                    </a:ext>
                  </a:extLst>
                </p:cNvPr>
                <p:cNvSpPr/>
                <p:nvPr/>
              </p:nvSpPr>
              <p:spPr>
                <a:xfrm rot="19771533">
                  <a:off x="9374745" y="3055776"/>
                  <a:ext cx="338612" cy="14875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dirty="0">
                      <a:solidFill>
                        <a:schemeClr val="accent2">
                          <a:lumMod val="75000"/>
                        </a:schemeClr>
                      </a:solidFill>
                    </a:rPr>
                    <a:t>x</a:t>
                  </a:r>
                </a:p>
              </p:txBody>
            </p:sp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8BA74C98-9914-4309-B889-89915E89F1FB}"/>
                    </a:ext>
                  </a:extLst>
                </p:cNvPr>
                <p:cNvSpPr/>
                <p:nvPr/>
              </p:nvSpPr>
              <p:spPr>
                <a:xfrm rot="19771533">
                  <a:off x="9988652" y="3765320"/>
                  <a:ext cx="338612" cy="14875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dirty="0">
                      <a:solidFill>
                        <a:schemeClr val="accent2">
                          <a:lumMod val="75000"/>
                        </a:schemeClr>
                      </a:solidFill>
                    </a:rPr>
                    <a:t>x</a:t>
                  </a:r>
                </a:p>
              </p:txBody>
            </p:sp>
          </p:grp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AE50D603-07C3-48A9-A63A-0AABF5DBAA09}"/>
                </a:ext>
              </a:extLst>
            </p:cNvPr>
            <p:cNvGrpSpPr/>
            <p:nvPr/>
          </p:nvGrpSpPr>
          <p:grpSpPr>
            <a:xfrm>
              <a:off x="9577004" y="2526505"/>
              <a:ext cx="2113858" cy="1378991"/>
              <a:chOff x="9496925" y="2524812"/>
              <a:chExt cx="2113858" cy="1378991"/>
            </a:xfrm>
          </p:grpSpPr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4F6AFBFB-4BAF-4FED-B638-BF2B954C8889}"/>
                  </a:ext>
                </a:extLst>
              </p:cNvPr>
              <p:cNvCxnSpPr>
                <a:cxnSpLocks/>
                <a:endCxn id="19" idx="2"/>
              </p:cNvCxnSpPr>
              <p:nvPr/>
            </p:nvCxnSpPr>
            <p:spPr>
              <a:xfrm flipH="1">
                <a:off x="10195680" y="2945874"/>
                <a:ext cx="227956" cy="957929"/>
              </a:xfrm>
              <a:prstGeom prst="straightConnector1">
                <a:avLst/>
              </a:prstGeom>
              <a:ln>
                <a:solidFill>
                  <a:srgbClr val="0070C0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A08D05BA-25EC-4B13-872C-0FB0C53020F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881733" y="2946593"/>
                <a:ext cx="501651" cy="606881"/>
              </a:xfrm>
              <a:prstGeom prst="straightConnector1">
                <a:avLst/>
              </a:prstGeom>
              <a:ln>
                <a:solidFill>
                  <a:srgbClr val="0070C0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5451D38B-0EEC-44FA-BEEE-E05DE761938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496925" y="2893290"/>
                <a:ext cx="886459" cy="255118"/>
              </a:xfrm>
              <a:prstGeom prst="straightConnector1">
                <a:avLst/>
              </a:prstGeom>
              <a:ln>
                <a:solidFill>
                  <a:srgbClr val="0070C0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Rectangle 26">
                    <a:extLst>
                      <a:ext uri="{FF2B5EF4-FFF2-40B4-BE49-F238E27FC236}">
                        <a16:creationId xmlns:a16="http://schemas.microsoft.com/office/drawing/2014/main" id="{209654FF-66E0-4230-BD7E-9EEABA9CE65A}"/>
                      </a:ext>
                    </a:extLst>
                  </p:cNvPr>
                  <p:cNvSpPr/>
                  <p:nvPr/>
                </p:nvSpPr>
                <p:spPr>
                  <a:xfrm>
                    <a:off x="10373859" y="2524812"/>
                    <a:ext cx="1236924" cy="48860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  <m:d>
                            <m:d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240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40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oMath>
                      </m:oMathPara>
                    </a14:m>
                    <a:endParaRPr lang="en-US" sz="24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7" name="Rectangle 26">
                    <a:extLst>
                      <a:ext uri="{FF2B5EF4-FFF2-40B4-BE49-F238E27FC236}">
                        <a16:creationId xmlns:a16="http://schemas.microsoft.com/office/drawing/2014/main" id="{209654FF-66E0-4230-BD7E-9EEABA9CE65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373859" y="2524812"/>
                    <a:ext cx="1236924" cy="488601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4926" b="-9877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95254CC3-FED3-4EB6-A009-D7150657FC7C}"/>
              </a:ext>
            </a:extLst>
          </p:cNvPr>
          <p:cNvGrpSpPr/>
          <p:nvPr/>
        </p:nvGrpSpPr>
        <p:grpSpPr>
          <a:xfrm>
            <a:off x="4879466" y="4355632"/>
            <a:ext cx="4956038" cy="2380263"/>
            <a:chOff x="4879466" y="4355632"/>
            <a:chExt cx="4956038" cy="2380263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8B294908-21E3-43F8-84A0-257F780EBA3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879466" y="4355632"/>
              <a:ext cx="4697538" cy="323440"/>
            </a:xfrm>
            <a:prstGeom prst="straightConnector1">
              <a:avLst/>
            </a:prstGeom>
            <a:ln>
              <a:solidFill>
                <a:schemeClr val="accent5">
                  <a:lumMod val="75000"/>
                </a:schemeClr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2804570-4FBD-4B47-90E1-BB546C77932B}"/>
                </a:ext>
              </a:extLst>
            </p:cNvPr>
            <p:cNvGrpSpPr/>
            <p:nvPr/>
          </p:nvGrpSpPr>
          <p:grpSpPr>
            <a:xfrm>
              <a:off x="6158988" y="4522768"/>
              <a:ext cx="3676516" cy="2213127"/>
              <a:chOff x="6158988" y="4522768"/>
              <a:chExt cx="3676516" cy="2213127"/>
            </a:xfrm>
          </p:grpSpPr>
          <p:cxnSp>
            <p:nvCxnSpPr>
              <p:cNvPr id="36" name="Straight Arrow Connector 35">
                <a:extLst>
                  <a:ext uri="{FF2B5EF4-FFF2-40B4-BE49-F238E27FC236}">
                    <a16:creationId xmlns:a16="http://schemas.microsoft.com/office/drawing/2014/main" id="{169F6BE2-0A4F-47B3-8A04-CEA71B58CCB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577004" y="4742465"/>
                <a:ext cx="0" cy="1354386"/>
              </a:xfrm>
              <a:prstGeom prst="straightConnector1">
                <a:avLst/>
              </a:prstGeom>
              <a:ln>
                <a:solidFill>
                  <a:srgbClr val="0070C0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1607E6D1-F050-4DBE-AC96-94C7019B97D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800850" y="4731955"/>
                <a:ext cx="2776154" cy="0"/>
              </a:xfrm>
              <a:prstGeom prst="straightConnector1">
                <a:avLst/>
              </a:prstGeom>
              <a:ln>
                <a:solidFill>
                  <a:srgbClr val="0070C0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Rectangle 40">
                    <a:extLst>
                      <a:ext uri="{FF2B5EF4-FFF2-40B4-BE49-F238E27FC236}">
                        <a16:creationId xmlns:a16="http://schemas.microsoft.com/office/drawing/2014/main" id="{EFAF8B27-11C6-4DFD-B94A-47D673AAA16B}"/>
                      </a:ext>
                    </a:extLst>
                  </p:cNvPr>
                  <p:cNvSpPr/>
                  <p:nvPr/>
                </p:nvSpPr>
                <p:spPr>
                  <a:xfrm>
                    <a:off x="9371581" y="6317521"/>
                    <a:ext cx="463923" cy="41837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sz="20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∅</m:t>
                          </m:r>
                          <m:r>
                            <a:rPr lang="en-US" sz="2000" b="0" i="1" baseline="-1000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en-US" sz="2000" baseline="-10000" dirty="0">
                      <a:solidFill>
                        <a:srgbClr val="0070C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1" name="Rectangle 40">
                    <a:extLst>
                      <a:ext uri="{FF2B5EF4-FFF2-40B4-BE49-F238E27FC236}">
                        <a16:creationId xmlns:a16="http://schemas.microsoft.com/office/drawing/2014/main" id="{EFAF8B27-11C6-4DFD-B94A-47D673AAA16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371581" y="6317521"/>
                    <a:ext cx="463923" cy="418374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b="-1449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5" name="Rectangle 44">
                    <a:extLst>
                      <a:ext uri="{FF2B5EF4-FFF2-40B4-BE49-F238E27FC236}">
                        <a16:creationId xmlns:a16="http://schemas.microsoft.com/office/drawing/2014/main" id="{CC720740-33B4-40D9-94ED-00E5ECA9939E}"/>
                      </a:ext>
                    </a:extLst>
                  </p:cNvPr>
                  <p:cNvSpPr/>
                  <p:nvPr/>
                </p:nvSpPr>
                <p:spPr>
                  <a:xfrm>
                    <a:off x="6158988" y="4522768"/>
                    <a:ext cx="434666" cy="41837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sz="20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∅</m:t>
                          </m:r>
                          <m:r>
                            <a:rPr lang="en-US" sz="2000" b="0" i="1" baseline="-1000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en-US" sz="2000" baseline="-10000" dirty="0">
                      <a:solidFill>
                        <a:srgbClr val="0070C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5" name="Rectangle 44">
                    <a:extLst>
                      <a:ext uri="{FF2B5EF4-FFF2-40B4-BE49-F238E27FC236}">
                        <a16:creationId xmlns:a16="http://schemas.microsoft.com/office/drawing/2014/main" id="{CC720740-33B4-40D9-94ED-00E5ECA9939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58988" y="4522768"/>
                    <a:ext cx="434666" cy="418374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1389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988DE831-C843-4752-8D7E-9F34A00A3BE6}"/>
              </a:ext>
            </a:extLst>
          </p:cNvPr>
          <p:cNvGrpSpPr/>
          <p:nvPr/>
        </p:nvGrpSpPr>
        <p:grpSpPr>
          <a:xfrm>
            <a:off x="1143000" y="3560456"/>
            <a:ext cx="8026419" cy="3197862"/>
            <a:chOff x="1143000" y="3560456"/>
            <a:chExt cx="8026419" cy="3197862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41E2BA0B-CB7C-4625-8219-792286187DDF}"/>
                </a:ext>
              </a:extLst>
            </p:cNvPr>
            <p:cNvSpPr/>
            <p:nvPr/>
          </p:nvSpPr>
          <p:spPr>
            <a:xfrm rot="19771533">
              <a:off x="8709149" y="4104843"/>
              <a:ext cx="338612" cy="1487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accent6">
                      <a:lumMod val="75000"/>
                    </a:schemeClr>
                  </a:solidFill>
                </a:rPr>
                <a:t>x</a:t>
              </a:r>
            </a:p>
          </p:txBody>
        </p: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78722265-15AB-41FA-8608-FF6856A01DEB}"/>
                </a:ext>
              </a:extLst>
            </p:cNvPr>
            <p:cNvGrpSpPr/>
            <p:nvPr/>
          </p:nvGrpSpPr>
          <p:grpSpPr>
            <a:xfrm>
              <a:off x="1143000" y="3560456"/>
              <a:ext cx="8026419" cy="3197862"/>
              <a:chOff x="1143000" y="3560456"/>
              <a:chExt cx="8026419" cy="3197862"/>
            </a:xfrm>
          </p:grpSpPr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E2F5915A-5447-4769-A035-F75C7FD6021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936482" y="4258515"/>
                <a:ext cx="0" cy="1784243"/>
              </a:xfrm>
              <a:prstGeom prst="straightConnector1">
                <a:avLst/>
              </a:prstGeom>
              <a:ln>
                <a:solidFill>
                  <a:srgbClr val="0070C0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14E556A0-8450-495D-9B6E-52BAD026D59A}"/>
                  </a:ext>
                </a:extLst>
              </p:cNvPr>
              <p:cNvGrpSpPr/>
              <p:nvPr/>
            </p:nvGrpSpPr>
            <p:grpSpPr>
              <a:xfrm>
                <a:off x="1143000" y="3560456"/>
                <a:ext cx="8026419" cy="3197862"/>
                <a:chOff x="1143000" y="3560456"/>
                <a:chExt cx="8026419" cy="3197862"/>
              </a:xfrm>
            </p:grpSpPr>
            <p:grpSp>
              <p:nvGrpSpPr>
                <p:cNvPr id="56" name="Group 55">
                  <a:extLst>
                    <a:ext uri="{FF2B5EF4-FFF2-40B4-BE49-F238E27FC236}">
                      <a16:creationId xmlns:a16="http://schemas.microsoft.com/office/drawing/2014/main" id="{E44D1DED-8151-4D13-9FA6-B79C7372D580}"/>
                    </a:ext>
                  </a:extLst>
                </p:cNvPr>
                <p:cNvGrpSpPr/>
                <p:nvPr/>
              </p:nvGrpSpPr>
              <p:grpSpPr>
                <a:xfrm>
                  <a:off x="1143000" y="4038818"/>
                  <a:ext cx="8026419" cy="2719500"/>
                  <a:chOff x="1143000" y="4038818"/>
                  <a:chExt cx="8026419" cy="2719500"/>
                </a:xfrm>
              </p:grpSpPr>
              <p:cxnSp>
                <p:nvCxnSpPr>
                  <p:cNvPr id="49" name="Straight Arrow Connector 48">
                    <a:extLst>
                      <a:ext uri="{FF2B5EF4-FFF2-40B4-BE49-F238E27FC236}">
                        <a16:creationId xmlns:a16="http://schemas.microsoft.com/office/drawing/2014/main" id="{12A11E5F-356A-4F79-B7F5-3C0FCDB7615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6800850" y="4248005"/>
                    <a:ext cx="2135632" cy="0"/>
                  </a:xfrm>
                  <a:prstGeom prst="straightConnector1">
                    <a:avLst/>
                  </a:prstGeom>
                  <a:ln>
                    <a:solidFill>
                      <a:schemeClr val="accent6">
                        <a:lumMod val="75000"/>
                      </a:schemeClr>
                    </a:solidFill>
                    <a:prstDash val="dash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50" name="Rectangle 49">
                        <a:extLst>
                          <a:ext uri="{FF2B5EF4-FFF2-40B4-BE49-F238E27FC236}">
                            <a16:creationId xmlns:a16="http://schemas.microsoft.com/office/drawing/2014/main" id="{8C3C1A26-43B6-4DDE-AACE-AFF57CF262A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705496" y="6339944"/>
                        <a:ext cx="463923" cy="41837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0" tIns="0" rIns="0" bIns="0"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r>
                                <a:rPr lang="en-US" sz="200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∅</m:t>
                              </m:r>
                              <m:r>
                                <a:rPr lang="en-US" sz="2000" b="0" i="1" baseline="-10000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oMath>
                          </m:oMathPara>
                        </a14:m>
                        <a:endParaRPr lang="en-US" sz="2000" baseline="-10000" dirty="0">
                          <a:solidFill>
                            <a:schemeClr val="accent6">
                              <a:lumMod val="75000"/>
                            </a:schemeClr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50" name="Rectangle 49">
                        <a:extLst>
                          <a:ext uri="{FF2B5EF4-FFF2-40B4-BE49-F238E27FC236}">
                            <a16:creationId xmlns:a16="http://schemas.microsoft.com/office/drawing/2014/main" id="{8C3C1A26-43B6-4DDE-AACE-AFF57CF262AA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8705496" y="6339944"/>
                        <a:ext cx="463923" cy="418374"/>
                      </a:xfrm>
                      <a:prstGeom prst="rect">
                        <a:avLst/>
                      </a:prstGeom>
                      <a:blipFill>
                        <a:blip r:embed="rId6"/>
                        <a:stretch>
                          <a:fillRect/>
                        </a:stretch>
                      </a:blipFill>
                      <a:ln>
                        <a:noFill/>
                      </a:ln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51" name="Rectangle 50">
                        <a:extLst>
                          <a:ext uri="{FF2B5EF4-FFF2-40B4-BE49-F238E27FC236}">
                            <a16:creationId xmlns:a16="http://schemas.microsoft.com/office/drawing/2014/main" id="{5ED5D92E-93B5-44D6-92AF-22AAB0F4F0F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42833" y="4038818"/>
                        <a:ext cx="434666" cy="41837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0" tIns="0" rIns="0" bIns="0"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r>
                                <a:rPr lang="en-US" sz="200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∅</m:t>
                              </m:r>
                              <m:r>
                                <a:rPr lang="en-US" sz="2000" b="0" i="1" baseline="-10000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oMath>
                          </m:oMathPara>
                        </a14:m>
                        <a:endParaRPr lang="en-US" sz="2000" baseline="-10000" dirty="0">
                          <a:solidFill>
                            <a:srgbClr val="0070C0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51" name="Rectangle 50">
                        <a:extLst>
                          <a:ext uri="{FF2B5EF4-FFF2-40B4-BE49-F238E27FC236}">
                            <a16:creationId xmlns:a16="http://schemas.microsoft.com/office/drawing/2014/main" id="{5ED5D92E-93B5-44D6-92AF-22AAB0F4F0FF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5842833" y="4038818"/>
                        <a:ext cx="434666" cy="418374"/>
                      </a:xfrm>
                      <a:prstGeom prst="rect">
                        <a:avLst/>
                      </a:prstGeom>
                      <a:blipFill>
                        <a:blip r:embed="rId7"/>
                        <a:stretch>
                          <a:fillRect l="-1389" b="-1471"/>
                        </a:stretch>
                      </a:blipFill>
                      <a:ln>
                        <a:noFill/>
                      </a:ln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53" name="Straight Connector 52">
                    <a:extLst>
                      <a:ext uri="{FF2B5EF4-FFF2-40B4-BE49-F238E27FC236}">
                        <a16:creationId xmlns:a16="http://schemas.microsoft.com/office/drawing/2014/main" id="{0E6CA9AC-7490-4C26-A0DC-2FB2D52F613E}"/>
                      </a:ext>
                    </a:extLst>
                  </p:cNvPr>
                  <p:cNvCxnSpPr/>
                  <p:nvPr/>
                </p:nvCxnSpPr>
                <p:spPr>
                  <a:xfrm>
                    <a:off x="1143000" y="4112842"/>
                    <a:ext cx="4493534" cy="20383"/>
                  </a:xfrm>
                  <a:prstGeom prst="line">
                    <a:avLst/>
                  </a:prstGeom>
                  <a:ln w="28575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55" name="Freeform: Shape 54">
                  <a:extLst>
                    <a:ext uri="{FF2B5EF4-FFF2-40B4-BE49-F238E27FC236}">
                      <a16:creationId xmlns:a16="http://schemas.microsoft.com/office/drawing/2014/main" id="{40261C39-8736-48DC-9DDE-5931C1E7E9D0}"/>
                    </a:ext>
                  </a:extLst>
                </p:cNvPr>
                <p:cNvSpPr/>
                <p:nvPr/>
              </p:nvSpPr>
              <p:spPr>
                <a:xfrm>
                  <a:off x="4829175" y="3560456"/>
                  <a:ext cx="4086225" cy="668644"/>
                </a:xfrm>
                <a:custGeom>
                  <a:avLst/>
                  <a:gdLst>
                    <a:gd name="connsiteX0" fmla="*/ 0 w 4086225"/>
                    <a:gd name="connsiteY0" fmla="*/ 506719 h 668644"/>
                    <a:gd name="connsiteX1" fmla="*/ 1162050 w 4086225"/>
                    <a:gd name="connsiteY1" fmla="*/ 1894 h 668644"/>
                    <a:gd name="connsiteX2" fmla="*/ 4086225 w 4086225"/>
                    <a:gd name="connsiteY2" fmla="*/ 668644 h 6686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086225" h="668644">
                      <a:moveTo>
                        <a:pt x="0" y="506719"/>
                      </a:moveTo>
                      <a:cubicBezTo>
                        <a:pt x="240506" y="240812"/>
                        <a:pt x="481012" y="-25094"/>
                        <a:pt x="1162050" y="1894"/>
                      </a:cubicBezTo>
                      <a:cubicBezTo>
                        <a:pt x="1843088" y="28882"/>
                        <a:pt x="2964656" y="348763"/>
                        <a:pt x="4086225" y="668644"/>
                      </a:cubicBezTo>
                    </a:path>
                  </a:pathLst>
                </a:custGeom>
                <a:noFill/>
                <a:ln>
                  <a:solidFill>
                    <a:schemeClr val="accent6">
                      <a:lumMod val="75000"/>
                    </a:schemeClr>
                  </a:solidFill>
                  <a:head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06E86A9D-6D96-4B5D-89B8-92078F337FCF}"/>
              </a:ext>
            </a:extLst>
          </p:cNvPr>
          <p:cNvGrpSpPr/>
          <p:nvPr/>
        </p:nvGrpSpPr>
        <p:grpSpPr>
          <a:xfrm>
            <a:off x="1467272" y="2507038"/>
            <a:ext cx="7202521" cy="2643598"/>
            <a:chOff x="1467272" y="2507038"/>
            <a:chExt cx="7202521" cy="2643598"/>
          </a:xfrm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390BFE89-0C04-4F35-8C6E-EFD453063B48}"/>
                </a:ext>
              </a:extLst>
            </p:cNvPr>
            <p:cNvSpPr/>
            <p:nvPr/>
          </p:nvSpPr>
          <p:spPr>
            <a:xfrm rot="19771533">
              <a:off x="8331181" y="3681149"/>
              <a:ext cx="338612" cy="1487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rgbClr val="94248C"/>
                  </a:solidFill>
                </a:rPr>
                <a:t>x</a:t>
              </a:r>
            </a:p>
          </p:txBody>
        </p: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1393F27B-8DFA-4681-BD50-41838CA705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67272" y="2894983"/>
              <a:ext cx="3973219" cy="2255653"/>
            </a:xfrm>
            <a:prstGeom prst="line">
              <a:avLst/>
            </a:prstGeom>
            <a:ln w="28575">
              <a:solidFill>
                <a:srgbClr val="94248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EC1EDAE4-E665-4B6E-8B8C-822A533ABE8D}"/>
                </a:ext>
              </a:extLst>
            </p:cNvPr>
            <p:cNvSpPr/>
            <p:nvPr/>
          </p:nvSpPr>
          <p:spPr>
            <a:xfrm>
              <a:off x="5256821" y="2507038"/>
              <a:ext cx="3296629" cy="1245812"/>
            </a:xfrm>
            <a:custGeom>
              <a:avLst/>
              <a:gdLst>
                <a:gd name="connsiteX0" fmla="*/ 979 w 3296629"/>
                <a:gd name="connsiteY0" fmla="*/ 483812 h 1245812"/>
                <a:gd name="connsiteX1" fmla="*/ 124804 w 3296629"/>
                <a:gd name="connsiteY1" fmla="*/ 226637 h 1245812"/>
                <a:gd name="connsiteX2" fmla="*/ 782029 w 3296629"/>
                <a:gd name="connsiteY2" fmla="*/ 55187 h 1245812"/>
                <a:gd name="connsiteX3" fmla="*/ 3296629 w 3296629"/>
                <a:gd name="connsiteY3" fmla="*/ 1245812 h 1245812"/>
                <a:gd name="connsiteX4" fmla="*/ 3296629 w 3296629"/>
                <a:gd name="connsiteY4" fmla="*/ 1245812 h 1245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96629" h="1245812">
                  <a:moveTo>
                    <a:pt x="979" y="483812"/>
                  </a:moveTo>
                  <a:cubicBezTo>
                    <a:pt x="-2196" y="390943"/>
                    <a:pt x="-5371" y="298074"/>
                    <a:pt x="124804" y="226637"/>
                  </a:cubicBezTo>
                  <a:cubicBezTo>
                    <a:pt x="254979" y="155199"/>
                    <a:pt x="253392" y="-114675"/>
                    <a:pt x="782029" y="55187"/>
                  </a:cubicBezTo>
                  <a:cubicBezTo>
                    <a:pt x="1310666" y="225049"/>
                    <a:pt x="3296629" y="1245812"/>
                    <a:pt x="3296629" y="1245812"/>
                  </a:cubicBezTo>
                  <a:lnTo>
                    <a:pt x="3296629" y="1245812"/>
                  </a:lnTo>
                </a:path>
              </a:pathLst>
            </a:custGeom>
            <a:noFill/>
            <a:ln>
              <a:solidFill>
                <a:srgbClr val="94248C"/>
              </a:solidFill>
              <a:head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63740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1964F-E3D3-4F28-98BD-AB444ACB83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3737"/>
          </a:xfrm>
        </p:spPr>
        <p:txBody>
          <a:bodyPr/>
          <a:lstStyle/>
          <a:p>
            <a:r>
              <a:rPr lang="en-US" dirty="0"/>
              <a:t>Multi-layer network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BB64673-E219-4870-AA70-875E3D66B7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199" y="1406769"/>
            <a:ext cx="10603523" cy="5193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83236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Computation Model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133475"/>
            <a:ext cx="10862187" cy="5043488"/>
          </a:xfrm>
        </p:spPr>
        <p:txBody>
          <a:bodyPr lIns="36000"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D7044FBE-A1EB-4E67-B9DF-1A03261D44E3}"/>
              </a:ext>
            </a:extLst>
          </p:cNvPr>
          <p:cNvCxnSpPr>
            <a:cxnSpLocks/>
            <a:stCxn id="68" idx="6"/>
            <a:endCxn id="65" idx="2"/>
          </p:cNvCxnSpPr>
          <p:nvPr/>
        </p:nvCxnSpPr>
        <p:spPr>
          <a:xfrm flipV="1">
            <a:off x="1570231" y="1670841"/>
            <a:ext cx="547210" cy="3452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6420571C-C5A4-4B27-921E-2385F7EDAD81}"/>
                  </a:ext>
                </a:extLst>
              </p:cNvPr>
              <p:cNvSpPr/>
              <p:nvPr/>
            </p:nvSpPr>
            <p:spPr>
              <a:xfrm>
                <a:off x="6384856" y="1225438"/>
                <a:ext cx="4562357" cy="54331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sz="20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𝑎𝑐𝑡𝑖𝑣𝑎𝑡𝑒</m:t>
                    </m:r>
                  </m:oMath>
                </a14:m>
                <a:r>
                  <a:rPr lang="en-US" sz="2000" b="0" i="1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</a:rPr>
                  <a:t>of unit </a:t>
                </a:r>
                <a:r>
                  <a:rPr lang="en-US" sz="2000" b="0" i="1" dirty="0" err="1">
                    <a:solidFill>
                      <a:srgbClr val="C00000"/>
                    </a:solidFill>
                    <a:latin typeface="Cambria Math" panose="02040503050406030204" pitchFamily="18" charset="0"/>
                  </a:rPr>
                  <a:t>i</a:t>
                </a:r>
                <a:r>
                  <a:rPr lang="en-US" sz="2000" b="0" i="1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</a:rPr>
                  <a:t> in layer </a:t>
                </a:r>
                <a:r>
                  <a:rPr lang="en-US" sz="2000" b="0" i="1" dirty="0">
                    <a:solidFill>
                      <a:srgbClr val="C00000"/>
                    </a:solidFill>
                    <a:latin typeface="Cambria Math" panose="02040503050406030204" pitchFamily="18" charset="0"/>
                  </a:rPr>
                  <a:t>j</a:t>
                </a:r>
              </a:p>
            </p:txBody>
          </p:sp>
        </mc:Choice>
        <mc:Fallback xmlns=""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6420571C-C5A4-4B27-921E-2385F7EDAD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4856" y="1225438"/>
                <a:ext cx="4562357" cy="543316"/>
              </a:xfrm>
              <a:prstGeom prst="rect">
                <a:avLst/>
              </a:prstGeom>
              <a:blipFill>
                <a:blip r:embed="rId2"/>
                <a:stretch>
                  <a:fillRect l="-1335" b="-898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99BF57E4-4739-4320-8E53-96727E390D25}"/>
              </a:ext>
            </a:extLst>
          </p:cNvPr>
          <p:cNvCxnSpPr>
            <a:cxnSpLocks/>
            <a:stCxn id="66" idx="6"/>
            <a:endCxn id="32" idx="2"/>
          </p:cNvCxnSpPr>
          <p:nvPr/>
        </p:nvCxnSpPr>
        <p:spPr>
          <a:xfrm>
            <a:off x="1570231" y="1439578"/>
            <a:ext cx="568248" cy="936671"/>
          </a:xfrm>
          <a:prstGeom prst="straightConnector1">
            <a:avLst/>
          </a:prstGeom>
          <a:ln>
            <a:solidFill>
              <a:srgbClr val="D83CD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73D85896-9878-4D30-B0E7-BA7CF5264188}"/>
                  </a:ext>
                </a:extLst>
              </p:cNvPr>
              <p:cNvSpPr/>
              <p:nvPr/>
            </p:nvSpPr>
            <p:spPr>
              <a:xfrm>
                <a:off x="1912592" y="3471569"/>
                <a:ext cx="6340966" cy="245444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sz="20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0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  <m:sup>
                        <m:d>
                          <m:dPr>
                            <m:ctrlPr>
                              <a:rPr lang="en-US" sz="2000" b="0" i="1" dirty="0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dirty="0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sz="20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bg1">
                        <a:lumMod val="50000"/>
                      </a:schemeClr>
                    </a:solidFill>
                  </a:rPr>
                  <a:t>+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0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0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baseline="-10000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bg1">
                        <a:lumMod val="50000"/>
                      </a:schemeClr>
                    </a:solidFill>
                  </a:rPr>
                  <a:t>+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bg1">
                      <a:lumMod val="50000"/>
                    </a:schemeClr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bg1">
                        <a:lumMod val="50000"/>
                      </a:schemeClr>
                    </a:solidFill>
                  </a:rPr>
                  <a:t>+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bg1">
                      <a:lumMod val="50000"/>
                    </a:schemeClr>
                  </a:solidFill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sub>
                    </m:sSub>
                    <m:d>
                      <m:d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en-US" sz="2000" baseline="-10000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  <m:sup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dirty="0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bSup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  <m:sup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dirty="0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bSup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US" sz="2000" dirty="0">
                    <a:solidFill>
                      <a:schemeClr val="bg1">
                        <a:lumMod val="50000"/>
                      </a:schemeClr>
                    </a:solidFill>
                  </a:rPr>
                  <a:t>+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  <m:sup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dirty="0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bSup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dirty="0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bSup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bg1">
                      <a:lumMod val="50000"/>
                    </a:schemeClr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73D85896-9878-4D30-B0E7-BA7CF52641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2592" y="3471569"/>
                <a:ext cx="6340966" cy="2454443"/>
              </a:xfrm>
              <a:prstGeom prst="rect">
                <a:avLst/>
              </a:prstGeom>
              <a:blipFill>
                <a:blip r:embed="rId3"/>
                <a:stretch>
                  <a:fillRect l="-144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7C890773-2DB4-40C8-8F2C-14D66A2CD844}"/>
              </a:ext>
            </a:extLst>
          </p:cNvPr>
          <p:cNvCxnSpPr>
            <a:cxnSpLocks/>
            <a:stCxn id="68" idx="6"/>
            <a:endCxn id="32" idx="2"/>
          </p:cNvCxnSpPr>
          <p:nvPr/>
        </p:nvCxnSpPr>
        <p:spPr>
          <a:xfrm>
            <a:off x="1570231" y="2016104"/>
            <a:ext cx="568248" cy="3601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" name="Group 60">
            <a:extLst>
              <a:ext uri="{FF2B5EF4-FFF2-40B4-BE49-F238E27FC236}">
                <a16:creationId xmlns:a16="http://schemas.microsoft.com/office/drawing/2014/main" id="{CC1F89BB-2DF7-4689-B11C-07590FFA563F}"/>
              </a:ext>
            </a:extLst>
          </p:cNvPr>
          <p:cNvGrpSpPr/>
          <p:nvPr/>
        </p:nvGrpSpPr>
        <p:grpSpPr>
          <a:xfrm>
            <a:off x="1036674" y="1183978"/>
            <a:ext cx="3467100" cy="2297018"/>
            <a:chOff x="847725" y="1008336"/>
            <a:chExt cx="3467100" cy="229701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Oval 64">
                  <a:extLst>
                    <a:ext uri="{FF2B5EF4-FFF2-40B4-BE49-F238E27FC236}">
                      <a16:creationId xmlns:a16="http://schemas.microsoft.com/office/drawing/2014/main" id="{2F33E0D9-9125-43B5-920E-0B5C82904995}"/>
                    </a:ext>
                  </a:extLst>
                </p:cNvPr>
                <p:cNvSpPr/>
                <p:nvPr/>
              </p:nvSpPr>
              <p:spPr>
                <a:xfrm>
                  <a:off x="1928492" y="1239090"/>
                  <a:ext cx="511200" cy="512218"/>
                </a:xfrm>
                <a:prstGeom prst="ellipse">
                  <a:avLst/>
                </a:prstGeom>
                <a:noFill/>
                <a:ln w="19050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3600" rIns="3600" bIns="3600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5" name="Oval 64">
                  <a:extLst>
                    <a:ext uri="{FF2B5EF4-FFF2-40B4-BE49-F238E27FC236}">
                      <a16:creationId xmlns:a16="http://schemas.microsoft.com/office/drawing/2014/main" id="{2F33E0D9-9125-43B5-920E-0B5C8290499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28492" y="1239090"/>
                  <a:ext cx="511200" cy="512218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19050">
                  <a:solidFill>
                    <a:schemeClr val="accent2">
                      <a:lumMod val="7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1DE02877-DB69-4409-909F-C7336427B562}"/>
                </a:ext>
              </a:extLst>
            </p:cNvPr>
            <p:cNvCxnSpPr>
              <a:cxnSpLocks/>
              <a:stCxn id="65" idx="6"/>
              <a:endCxn id="74" idx="2"/>
            </p:cNvCxnSpPr>
            <p:nvPr/>
          </p:nvCxnSpPr>
          <p:spPr>
            <a:xfrm>
              <a:off x="2439692" y="1495199"/>
              <a:ext cx="584936" cy="69710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EAD7E23A-73FF-4B09-AB86-631148549E31}"/>
                </a:ext>
              </a:extLst>
            </p:cNvPr>
            <p:cNvGrpSpPr/>
            <p:nvPr/>
          </p:nvGrpSpPr>
          <p:grpSpPr>
            <a:xfrm>
              <a:off x="847725" y="1008336"/>
              <a:ext cx="3467100" cy="2297018"/>
              <a:chOff x="838200" y="1008336"/>
              <a:chExt cx="3467100" cy="2297018"/>
            </a:xfrm>
          </p:grpSpPr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143AB664-8674-4798-AF09-D872822FAC81}"/>
                  </a:ext>
                </a:extLst>
              </p:cNvPr>
              <p:cNvSpPr/>
              <p:nvPr/>
            </p:nvSpPr>
            <p:spPr>
              <a:xfrm>
                <a:off x="3015103" y="1936194"/>
                <a:ext cx="511200" cy="512218"/>
              </a:xfrm>
              <a:prstGeom prst="ellipse">
                <a:avLst/>
              </a:prstGeom>
              <a:noFill/>
              <a:ln w="1905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" rIns="3600" bIns="36000"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4CD22798-7F05-423D-AE2E-84746BC247E2}"/>
                  </a:ext>
                </a:extLst>
              </p:cNvPr>
              <p:cNvGrpSpPr/>
              <p:nvPr/>
            </p:nvGrpSpPr>
            <p:grpSpPr>
              <a:xfrm>
                <a:off x="838200" y="1008336"/>
                <a:ext cx="3467100" cy="2297018"/>
                <a:chOff x="838200" y="1008336"/>
                <a:chExt cx="3467100" cy="2297018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9" name="Oval 68">
                      <a:extLst>
                        <a:ext uri="{FF2B5EF4-FFF2-40B4-BE49-F238E27FC236}">
                          <a16:creationId xmlns:a16="http://schemas.microsoft.com/office/drawing/2014/main" id="{AD50E7FC-503C-470D-B114-CD0C032758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38200" y="2182298"/>
                      <a:ext cx="511200" cy="511200"/>
                    </a:xfrm>
                    <a:prstGeom prst="ellipse">
                      <a:avLst/>
                    </a:prstGeom>
                    <a:noFill/>
                    <a:ln w="19050">
                      <a:solidFill>
                        <a:schemeClr val="accent5">
                          <a:lumMod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108000" tIns="3600" rIns="3600" bIns="108000"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24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69" name="Oval 68">
                      <a:extLst>
                        <a:ext uri="{FF2B5EF4-FFF2-40B4-BE49-F238E27FC236}">
                          <a16:creationId xmlns:a16="http://schemas.microsoft.com/office/drawing/2014/main" id="{AD50E7FC-503C-470D-B114-CD0C032758CD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38200" y="2182298"/>
                      <a:ext cx="511200" cy="511200"/>
                    </a:xfrm>
                    <a:prstGeom prst="ellipse">
                      <a:avLst/>
                    </a:prstGeom>
                    <a:blipFill>
                      <a:blip r:embed="rId5"/>
                      <a:stretch>
                        <a:fillRect/>
                      </a:stretch>
                    </a:blipFill>
                    <a:ln w="19050">
                      <a:solidFill>
                        <a:schemeClr val="accent5">
                          <a:lumMod val="50000"/>
                        </a:schemeClr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53" name="Group 52">
                  <a:extLst>
                    <a:ext uri="{FF2B5EF4-FFF2-40B4-BE49-F238E27FC236}">
                      <a16:creationId xmlns:a16="http://schemas.microsoft.com/office/drawing/2014/main" id="{422D354C-C7A7-45F8-911E-24AC37FD91E8}"/>
                    </a:ext>
                  </a:extLst>
                </p:cNvPr>
                <p:cNvGrpSpPr/>
                <p:nvPr/>
              </p:nvGrpSpPr>
              <p:grpSpPr>
                <a:xfrm>
                  <a:off x="847377" y="1008336"/>
                  <a:ext cx="3457923" cy="2297018"/>
                  <a:chOff x="856902" y="1008336"/>
                  <a:chExt cx="3457923" cy="2297018"/>
                </a:xfrm>
              </p:grpSpPr>
              <p:cxnSp>
                <p:nvCxnSpPr>
                  <p:cNvPr id="75" name="Straight Arrow Connector 74">
                    <a:extLst>
                      <a:ext uri="{FF2B5EF4-FFF2-40B4-BE49-F238E27FC236}">
                        <a16:creationId xmlns:a16="http://schemas.microsoft.com/office/drawing/2014/main" id="{9BACF0FD-03E0-4527-83FC-E9C5E277B233}"/>
                      </a:ext>
                    </a:extLst>
                  </p:cNvPr>
                  <p:cNvCxnSpPr>
                    <a:cxnSpLocks/>
                    <a:stCxn id="69" idx="6"/>
                    <a:endCxn id="65" idx="2"/>
                  </p:cNvCxnSpPr>
                  <p:nvPr/>
                </p:nvCxnSpPr>
                <p:spPr>
                  <a:xfrm flipV="1">
                    <a:off x="1349400" y="1495199"/>
                    <a:ext cx="579092" cy="942699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46" name="Group 45">
                    <a:extLst>
                      <a:ext uri="{FF2B5EF4-FFF2-40B4-BE49-F238E27FC236}">
                        <a16:creationId xmlns:a16="http://schemas.microsoft.com/office/drawing/2014/main" id="{6379338A-0117-43AB-83A1-AC10D51BABF6}"/>
                      </a:ext>
                    </a:extLst>
                  </p:cNvPr>
                  <p:cNvGrpSpPr/>
                  <p:nvPr/>
                </p:nvGrpSpPr>
                <p:grpSpPr>
                  <a:xfrm>
                    <a:off x="856902" y="1008336"/>
                    <a:ext cx="3457923" cy="2297018"/>
                    <a:chOff x="847377" y="1008336"/>
                    <a:chExt cx="3457923" cy="2297018"/>
                  </a:xfrm>
                </p:grpSpPr>
                <p:cxnSp>
                  <p:nvCxnSpPr>
                    <p:cNvPr id="51" name="Straight Arrow Connector 50">
                      <a:extLst>
                        <a:ext uri="{FF2B5EF4-FFF2-40B4-BE49-F238E27FC236}">
                          <a16:creationId xmlns:a16="http://schemas.microsoft.com/office/drawing/2014/main" id="{0CBCCE1F-7259-4784-B56E-682025508E3B}"/>
                        </a:ext>
                      </a:extLst>
                    </p:cNvPr>
                    <p:cNvCxnSpPr>
                      <a:cxnSpLocks/>
                      <a:endCxn id="32" idx="2"/>
                    </p:cNvCxnSpPr>
                    <p:nvPr/>
                  </p:nvCxnSpPr>
                  <p:spPr>
                    <a:xfrm flipV="1">
                      <a:off x="1326559" y="2200607"/>
                      <a:ext cx="613446" cy="179814"/>
                    </a:xfrm>
                    <a:prstGeom prst="straightConnector1">
                      <a:avLst/>
                    </a:prstGeom>
                    <a:ln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45" name="Group 44">
                      <a:extLst>
                        <a:ext uri="{FF2B5EF4-FFF2-40B4-BE49-F238E27FC236}">
                          <a16:creationId xmlns:a16="http://schemas.microsoft.com/office/drawing/2014/main" id="{49279C3C-5532-4830-980D-FFB6A312D31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47377" y="1008336"/>
                      <a:ext cx="3457923" cy="2297018"/>
                      <a:chOff x="847377" y="1008336"/>
                      <a:chExt cx="3457923" cy="2297018"/>
                    </a:xfrm>
                  </p:grpSpPr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66" name="Oval 65">
                            <a:extLst>
                              <a:ext uri="{FF2B5EF4-FFF2-40B4-BE49-F238E27FC236}">
                                <a16:creationId xmlns:a16="http://schemas.microsoft.com/office/drawing/2014/main" id="{6A58F41A-593E-47AD-999E-F39F3DF31226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60557" y="1008336"/>
                            <a:ext cx="511200" cy="511200"/>
                          </a:xfrm>
                          <a:prstGeom prst="ellipse">
                            <a:avLst/>
                          </a:prstGeom>
                          <a:noFill/>
                          <a:ln w="19050">
                            <a:solidFill>
                              <a:srgbClr val="D83CD8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108000" tIns="3600" rIns="3600" bIns="108000" rtlCol="0" anchor="ctr"/>
                          <a:lstStyle/>
                          <a:p>
                            <a:pPr algn="ctr"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b>
                                    <m:sSubPr>
                                      <m:ctrlPr>
                                        <a:rPr lang="en-US" sz="24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oMath>
                              </m:oMathPara>
                            </a14:m>
                            <a:endParaRPr lang="en-US" dirty="0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66" name="Oval 65">
                            <a:extLst>
                              <a:ext uri="{FF2B5EF4-FFF2-40B4-BE49-F238E27FC236}">
                                <a16:creationId xmlns:a16="http://schemas.microsoft.com/office/drawing/2014/main" id="{6A58F41A-593E-47AD-999E-F39F3DF31226}"/>
                              </a:ext>
                            </a:extLst>
                          </p:cNvPr>
                          <p:cNvSpPr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860557" y="1008336"/>
                            <a:ext cx="511200" cy="511200"/>
                          </a:xfrm>
                          <a:prstGeom prst="ellipse">
                            <a:avLst/>
                          </a:prstGeom>
                          <a:blipFill>
                            <a:blip r:embed="rId6"/>
                            <a:stretch>
                              <a:fillRect/>
                            </a:stretch>
                          </a:blipFill>
                          <a:ln w="19050">
                            <a:solidFill>
                              <a:srgbClr val="D83CD8"/>
                            </a:solidFill>
                          </a:ln>
                        </p:spPr>
                        <p:txBody>
                          <a:bodyPr/>
                          <a:lstStyle/>
                          <a:p>
                            <a:r>
                              <a:rPr 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68" name="Oval 67">
                            <a:extLst>
                              <a:ext uri="{FF2B5EF4-FFF2-40B4-BE49-F238E27FC236}">
                                <a16:creationId xmlns:a16="http://schemas.microsoft.com/office/drawing/2014/main" id="{C5914D5D-4A6D-4A5C-9EB5-C89FAB23E61F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60557" y="1584862"/>
                            <a:ext cx="511200" cy="511200"/>
                          </a:xfrm>
                          <a:prstGeom prst="ellipse">
                            <a:avLst/>
                          </a:prstGeom>
                          <a:noFill/>
                          <a:ln w="19050">
                            <a:solidFill>
                              <a:schemeClr val="accent5">
                                <a:lumMod val="50000"/>
                              </a:schemeClr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108000" tIns="3600" rIns="3600" bIns="108000" rtlCol="0" anchor="ctr"/>
                          <a:lstStyle/>
                          <a:p>
                            <a:pPr algn="ctr"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b>
                                    <m:sSubPr>
                                      <m:ctrlPr>
                                        <a:rPr lang="en-US" sz="24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oMath>
                              </m:oMathPara>
                            </a14:m>
                            <a:endParaRPr lang="en-US" dirty="0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68" name="Oval 67">
                            <a:extLst>
                              <a:ext uri="{FF2B5EF4-FFF2-40B4-BE49-F238E27FC236}">
                                <a16:creationId xmlns:a16="http://schemas.microsoft.com/office/drawing/2014/main" id="{C5914D5D-4A6D-4A5C-9EB5-C89FAB23E61F}"/>
                              </a:ext>
                            </a:extLst>
                          </p:cNvPr>
                          <p:cNvSpPr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860557" y="1584862"/>
                            <a:ext cx="511200" cy="511200"/>
                          </a:xfrm>
                          <a:prstGeom prst="ellipse">
                            <a:avLst/>
                          </a:prstGeom>
                          <a:blipFill>
                            <a:blip r:embed="rId7"/>
                            <a:stretch>
                              <a:fillRect/>
                            </a:stretch>
                          </a:blipFill>
                          <a:ln w="19050">
                            <a:solidFill>
                              <a:schemeClr val="accent5">
                                <a:lumMod val="50000"/>
                              </a:schemeClr>
                            </a:solidFill>
                          </a:ln>
                        </p:spPr>
                        <p:txBody>
                          <a:bodyPr/>
                          <a:lstStyle/>
                          <a:p>
                            <a:r>
                              <a:rPr 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p:cxnSp>
                    <p:nvCxnSpPr>
                      <p:cNvPr id="71" name="Straight Arrow Connector 70">
                        <a:extLst>
                          <a:ext uri="{FF2B5EF4-FFF2-40B4-BE49-F238E27FC236}">
                            <a16:creationId xmlns:a16="http://schemas.microsoft.com/office/drawing/2014/main" id="{4630BE8A-3D30-421C-A909-17B057DD695E}"/>
                          </a:ext>
                        </a:extLst>
                      </p:cNvPr>
                      <p:cNvCxnSpPr>
                        <a:cxnSpLocks/>
                        <a:stCxn id="66" idx="6"/>
                        <a:endCxn id="65" idx="2"/>
                      </p:cNvCxnSpPr>
                      <p:nvPr/>
                    </p:nvCxnSpPr>
                    <p:spPr>
                      <a:xfrm>
                        <a:off x="1371757" y="1263936"/>
                        <a:ext cx="547210" cy="231263"/>
                      </a:xfrm>
                      <a:prstGeom prst="straightConnector1">
                        <a:avLst/>
                      </a:prstGeom>
                      <a:ln>
                        <a:solidFill>
                          <a:srgbClr val="D83CD8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70" name="Oval 69">
                            <a:extLst>
                              <a:ext uri="{FF2B5EF4-FFF2-40B4-BE49-F238E27FC236}">
                                <a16:creationId xmlns:a16="http://schemas.microsoft.com/office/drawing/2014/main" id="{912917E0-FCFF-4F16-9ABD-EEF3D398B65F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47377" y="2794154"/>
                            <a:ext cx="511200" cy="511200"/>
                          </a:xfrm>
                          <a:prstGeom prst="ellipse">
                            <a:avLst/>
                          </a:prstGeom>
                          <a:noFill/>
                          <a:ln w="19050">
                            <a:solidFill>
                              <a:schemeClr val="accent5">
                                <a:lumMod val="50000"/>
                              </a:schemeClr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108000" tIns="3600" rIns="3600" bIns="108000" rtlCol="0" anchor="ctr"/>
                          <a:lstStyle/>
                          <a:p>
                            <a:pPr algn="ctr"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b>
                                    <m:sSubPr>
                                      <m:ctrlPr>
                                        <a:rPr lang="en-US" sz="24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oMath>
                              </m:oMathPara>
                            </a14:m>
                            <a:endParaRPr lang="en-US" dirty="0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70" name="Oval 69">
                            <a:extLst>
                              <a:ext uri="{FF2B5EF4-FFF2-40B4-BE49-F238E27FC236}">
                                <a16:creationId xmlns:a16="http://schemas.microsoft.com/office/drawing/2014/main" id="{912917E0-FCFF-4F16-9ABD-EEF3D398B65F}"/>
                              </a:ext>
                            </a:extLst>
                          </p:cNvPr>
                          <p:cNvSpPr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847377" y="2794154"/>
                            <a:ext cx="511200" cy="511200"/>
                          </a:xfrm>
                          <a:prstGeom prst="ellipse">
                            <a:avLst/>
                          </a:prstGeom>
                          <a:blipFill>
                            <a:blip r:embed="rId8"/>
                            <a:stretch>
                              <a:fillRect/>
                            </a:stretch>
                          </a:blipFill>
                          <a:ln w="19050">
                            <a:solidFill>
                              <a:schemeClr val="accent5">
                                <a:lumMod val="50000"/>
                              </a:schemeClr>
                            </a:solidFill>
                          </a:ln>
                        </p:spPr>
                        <p:txBody>
                          <a:bodyPr/>
                          <a:lstStyle/>
                          <a:p>
                            <a:r>
                              <a:rPr 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p:cxnSp>
                    <p:nvCxnSpPr>
                      <p:cNvPr id="76" name="Straight Arrow Connector 75">
                        <a:extLst>
                          <a:ext uri="{FF2B5EF4-FFF2-40B4-BE49-F238E27FC236}">
                            <a16:creationId xmlns:a16="http://schemas.microsoft.com/office/drawing/2014/main" id="{A0FBB3DF-28E3-4D4C-9F23-BEB87A70E91F}"/>
                          </a:ext>
                        </a:extLst>
                      </p:cNvPr>
                      <p:cNvCxnSpPr>
                        <a:cxnSpLocks/>
                        <a:stCxn id="70" idx="6"/>
                        <a:endCxn id="65" idx="2"/>
                      </p:cNvCxnSpPr>
                      <p:nvPr/>
                    </p:nvCxnSpPr>
                    <p:spPr>
                      <a:xfrm flipV="1">
                        <a:off x="1358577" y="1495199"/>
                        <a:ext cx="569915" cy="1554555"/>
                      </a:xfrm>
                      <a:prstGeom prst="straightConnector1">
                        <a:avLst/>
                      </a:prstGeom>
                      <a:ln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88" name="Rectangle 87">
                            <a:extLst>
                              <a:ext uri="{FF2B5EF4-FFF2-40B4-BE49-F238E27FC236}">
                                <a16:creationId xmlns:a16="http://schemas.microsoft.com/office/drawing/2014/main" id="{26EE9F54-1ED0-4ECB-8016-BF5D3E2B245C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3526303" y="1648037"/>
                            <a:ext cx="778997" cy="395774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1">
                            <a:spAutoFit/>
                          </a:bodyPr>
                          <a:lstStyle/>
                          <a:p>
                            <a:pPr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b>
                                    <m:sSubPr>
                                      <m:ctrlPr>
                                        <a:rPr lang="en-US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Θ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</m:d>
                                </m:oMath>
                              </m:oMathPara>
                            </a14:m>
                            <a:endParaRPr lang="en-US" dirty="0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88" name="Rectangle 87">
                            <a:extLst>
                              <a:ext uri="{FF2B5EF4-FFF2-40B4-BE49-F238E27FC236}">
                                <a16:creationId xmlns:a16="http://schemas.microsoft.com/office/drawing/2014/main" id="{26EE9F54-1ED0-4ECB-8016-BF5D3E2B245C}"/>
                              </a:ext>
                            </a:extLst>
                          </p:cNvPr>
                          <p:cNvSpPr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3526303" y="1648037"/>
                            <a:ext cx="778997" cy="395774"/>
                          </a:xfrm>
                          <a:prstGeom prst="rect">
                            <a:avLst/>
                          </a:prstGeom>
                          <a:blipFill>
                            <a:blip r:embed="rId9"/>
                            <a:stretch>
                              <a:fillRect/>
                            </a:stretch>
                          </a:blipFill>
                        </p:spPr>
                        <p:txBody>
                          <a:bodyPr/>
                          <a:lstStyle/>
                          <a:p>
                            <a:r>
                              <a:rPr lang="he-IL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32" name="Oval 31">
                            <a:extLst>
                              <a:ext uri="{FF2B5EF4-FFF2-40B4-BE49-F238E27FC236}">
                                <a16:creationId xmlns:a16="http://schemas.microsoft.com/office/drawing/2014/main" id="{FD9114E9-A76A-46C5-AFC7-D990CE053E57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1940005" y="1944498"/>
                            <a:ext cx="511200" cy="512218"/>
                          </a:xfrm>
                          <a:prstGeom prst="ellipse">
                            <a:avLst/>
                          </a:prstGeom>
                          <a:noFill/>
                          <a:ln w="19050">
                            <a:solidFill>
                              <a:schemeClr val="accent2">
                                <a:lumMod val="75000"/>
                              </a:schemeClr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36000" tIns="3600" rIns="3600" bIns="36000" rtlCol="0" anchor="ctr"/>
                          <a:lstStyle/>
                          <a:p>
                            <a:pPr algn="ctr"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bSup>
                                    <m:sSubSupPr>
                                      <m:ctrlPr>
                                        <a:rPr lang="en-US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bSup>
                                </m:oMath>
                              </m:oMathPara>
                            </a14:m>
                            <a:endParaRPr lang="en-US" dirty="0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32" name="Oval 31">
                            <a:extLst>
                              <a:ext uri="{FF2B5EF4-FFF2-40B4-BE49-F238E27FC236}">
                                <a16:creationId xmlns:a16="http://schemas.microsoft.com/office/drawing/2014/main" id="{FD9114E9-A76A-46C5-AFC7-D990CE053E57}"/>
                              </a:ext>
                            </a:extLst>
                          </p:cNvPr>
                          <p:cNvSpPr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1940005" y="1944498"/>
                            <a:ext cx="511200" cy="512218"/>
                          </a:xfrm>
                          <a:prstGeom prst="ellipse">
                            <a:avLst/>
                          </a:prstGeom>
                          <a:blipFill>
                            <a:blip r:embed="rId10"/>
                            <a:stretch>
                              <a:fillRect/>
                            </a:stretch>
                          </a:blipFill>
                          <a:ln w="19050">
                            <a:solidFill>
                              <a:schemeClr val="accent2">
                                <a:lumMod val="75000"/>
                              </a:schemeClr>
                            </a:solidFill>
                          </a:ln>
                        </p:spPr>
                        <p:txBody>
                          <a:bodyPr/>
                          <a:lstStyle/>
                          <a:p>
                            <a:r>
                              <a:rPr 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42" name="Oval 41">
                            <a:extLst>
                              <a:ext uri="{FF2B5EF4-FFF2-40B4-BE49-F238E27FC236}">
                                <a16:creationId xmlns:a16="http://schemas.microsoft.com/office/drawing/2014/main" id="{4A4CC6FE-4B7F-4C1B-8848-4F521F7184D6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1928492" y="2657150"/>
                            <a:ext cx="511200" cy="512218"/>
                          </a:xfrm>
                          <a:prstGeom prst="ellipse">
                            <a:avLst/>
                          </a:prstGeom>
                          <a:noFill/>
                          <a:ln w="19050">
                            <a:solidFill>
                              <a:schemeClr val="accent2">
                                <a:lumMod val="75000"/>
                              </a:schemeClr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36000" tIns="3600" rIns="3600" bIns="36000" rtlCol="0" anchor="ctr"/>
                          <a:lstStyle/>
                          <a:p>
                            <a:pPr algn="ctr"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bSup>
                                    <m:sSubSupPr>
                                      <m:ctrlPr>
                                        <a:rPr lang="en-US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bSup>
                                </m:oMath>
                              </m:oMathPara>
                            </a14:m>
                            <a:endParaRPr lang="en-US" dirty="0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42" name="Oval 41">
                            <a:extLst>
                              <a:ext uri="{FF2B5EF4-FFF2-40B4-BE49-F238E27FC236}">
                                <a16:creationId xmlns:a16="http://schemas.microsoft.com/office/drawing/2014/main" id="{4A4CC6FE-4B7F-4C1B-8848-4F521F7184D6}"/>
                              </a:ext>
                            </a:extLst>
                          </p:cNvPr>
                          <p:cNvSpPr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1928492" y="2657150"/>
                            <a:ext cx="511200" cy="512218"/>
                          </a:xfrm>
                          <a:prstGeom prst="ellipse">
                            <a:avLst/>
                          </a:prstGeom>
                          <a:blipFill>
                            <a:blip r:embed="rId11"/>
                            <a:stretch>
                              <a:fillRect/>
                            </a:stretch>
                          </a:blipFill>
                          <a:ln w="19050">
                            <a:solidFill>
                              <a:schemeClr val="accent2">
                                <a:lumMod val="75000"/>
                              </a:schemeClr>
                            </a:solidFill>
                          </a:ln>
                        </p:spPr>
                        <p:txBody>
                          <a:bodyPr/>
                          <a:lstStyle/>
                          <a:p>
                            <a:r>
                              <a:rPr 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p:cxnSp>
                    <p:nvCxnSpPr>
                      <p:cNvPr id="47" name="Straight Arrow Connector 46">
                        <a:extLst>
                          <a:ext uri="{FF2B5EF4-FFF2-40B4-BE49-F238E27FC236}">
                            <a16:creationId xmlns:a16="http://schemas.microsoft.com/office/drawing/2014/main" id="{F2AD49FD-81C2-490D-AC40-3B2EFCF8D355}"/>
                          </a:ext>
                        </a:extLst>
                      </p:cNvPr>
                      <p:cNvCxnSpPr>
                        <a:cxnSpLocks/>
                        <a:endCxn id="42" idx="2"/>
                      </p:cNvCxnSpPr>
                      <p:nvPr/>
                    </p:nvCxnSpPr>
                    <p:spPr>
                      <a:xfrm>
                        <a:off x="1355134" y="2391612"/>
                        <a:ext cx="573358" cy="521647"/>
                      </a:xfrm>
                      <a:prstGeom prst="straightConnector1">
                        <a:avLst/>
                      </a:prstGeom>
                      <a:ln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8" name="Straight Arrow Connector 47">
                        <a:extLst>
                          <a:ext uri="{FF2B5EF4-FFF2-40B4-BE49-F238E27FC236}">
                            <a16:creationId xmlns:a16="http://schemas.microsoft.com/office/drawing/2014/main" id="{97707D2B-6007-45EE-91A4-EBD8C63C6F92}"/>
                          </a:ext>
                        </a:extLst>
                      </p:cNvPr>
                      <p:cNvCxnSpPr>
                        <a:cxnSpLocks/>
                        <a:endCxn id="42" idx="2"/>
                      </p:cNvCxnSpPr>
                      <p:nvPr/>
                    </p:nvCxnSpPr>
                    <p:spPr>
                      <a:xfrm>
                        <a:off x="1359641" y="1884351"/>
                        <a:ext cx="568851" cy="1028908"/>
                      </a:xfrm>
                      <a:prstGeom prst="straightConnector1">
                        <a:avLst/>
                      </a:prstGeom>
                      <a:ln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9" name="Straight Arrow Connector 48">
                        <a:extLst>
                          <a:ext uri="{FF2B5EF4-FFF2-40B4-BE49-F238E27FC236}">
                            <a16:creationId xmlns:a16="http://schemas.microsoft.com/office/drawing/2014/main" id="{738165F6-8FF5-4718-AA58-6C42B4DA0AB8}"/>
                          </a:ext>
                        </a:extLst>
                      </p:cNvPr>
                      <p:cNvCxnSpPr>
                        <a:cxnSpLocks/>
                        <a:stCxn id="70" idx="6"/>
                        <a:endCxn id="42" idx="2"/>
                      </p:cNvCxnSpPr>
                      <p:nvPr/>
                    </p:nvCxnSpPr>
                    <p:spPr>
                      <a:xfrm flipV="1">
                        <a:off x="1358577" y="2913259"/>
                        <a:ext cx="569915" cy="136495"/>
                      </a:xfrm>
                      <a:prstGeom prst="straightConnector1">
                        <a:avLst/>
                      </a:prstGeom>
                      <a:ln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50" name="Straight Arrow Connector 49">
                        <a:extLst>
                          <a:ext uri="{FF2B5EF4-FFF2-40B4-BE49-F238E27FC236}">
                            <a16:creationId xmlns:a16="http://schemas.microsoft.com/office/drawing/2014/main" id="{A1A0135E-0624-4BBC-93EA-D01B8A64AFF8}"/>
                          </a:ext>
                        </a:extLst>
                      </p:cNvPr>
                      <p:cNvCxnSpPr>
                        <a:cxnSpLocks/>
                        <a:stCxn id="70" idx="6"/>
                        <a:endCxn id="32" idx="2"/>
                      </p:cNvCxnSpPr>
                      <p:nvPr/>
                    </p:nvCxnSpPr>
                    <p:spPr>
                      <a:xfrm flipV="1">
                        <a:off x="1358577" y="2200607"/>
                        <a:ext cx="581428" cy="849147"/>
                      </a:xfrm>
                      <a:prstGeom prst="straightConnector1">
                        <a:avLst/>
                      </a:prstGeom>
                      <a:ln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63" name="Straight Arrow Connector 62">
                        <a:extLst>
                          <a:ext uri="{FF2B5EF4-FFF2-40B4-BE49-F238E27FC236}">
                            <a16:creationId xmlns:a16="http://schemas.microsoft.com/office/drawing/2014/main" id="{942CDEDE-7634-426A-97E7-A20DE1123648}"/>
                          </a:ext>
                        </a:extLst>
                      </p:cNvPr>
                      <p:cNvCxnSpPr>
                        <a:cxnSpLocks/>
                        <a:stCxn id="66" idx="6"/>
                        <a:endCxn id="42" idx="2"/>
                      </p:cNvCxnSpPr>
                      <p:nvPr/>
                    </p:nvCxnSpPr>
                    <p:spPr>
                      <a:xfrm>
                        <a:off x="1371757" y="1263936"/>
                        <a:ext cx="556735" cy="1649323"/>
                      </a:xfrm>
                      <a:prstGeom prst="straightConnector1">
                        <a:avLst/>
                      </a:prstGeom>
                      <a:ln>
                        <a:solidFill>
                          <a:srgbClr val="D83CD8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78" name="Straight Arrow Connector 77">
                        <a:extLst>
                          <a:ext uri="{FF2B5EF4-FFF2-40B4-BE49-F238E27FC236}">
                            <a16:creationId xmlns:a16="http://schemas.microsoft.com/office/drawing/2014/main" id="{C749684A-C102-4FCB-8292-0C23608827E1}"/>
                          </a:ext>
                        </a:extLst>
                      </p:cNvPr>
                      <p:cNvCxnSpPr>
                        <a:cxnSpLocks/>
                        <a:stCxn id="42" idx="6"/>
                        <a:endCxn id="74" idx="2"/>
                      </p:cNvCxnSpPr>
                      <p:nvPr/>
                    </p:nvCxnSpPr>
                    <p:spPr>
                      <a:xfrm flipV="1">
                        <a:off x="2439692" y="2192303"/>
                        <a:ext cx="575411" cy="720956"/>
                      </a:xfrm>
                      <a:prstGeom prst="straightConnector1">
                        <a:avLst/>
                      </a:prstGeom>
                      <a:ln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79" name="Straight Arrow Connector 78">
                        <a:extLst>
                          <a:ext uri="{FF2B5EF4-FFF2-40B4-BE49-F238E27FC236}">
                            <a16:creationId xmlns:a16="http://schemas.microsoft.com/office/drawing/2014/main" id="{DA68DB2F-111A-4396-9E9F-20F606633DF8}"/>
                          </a:ext>
                        </a:extLst>
                      </p:cNvPr>
                      <p:cNvCxnSpPr>
                        <a:cxnSpLocks/>
                        <a:stCxn id="32" idx="6"/>
                        <a:endCxn id="74" idx="2"/>
                      </p:cNvCxnSpPr>
                      <p:nvPr/>
                    </p:nvCxnSpPr>
                    <p:spPr>
                      <a:xfrm flipV="1">
                        <a:off x="2451205" y="2192303"/>
                        <a:ext cx="563898" cy="8304"/>
                      </a:xfrm>
                      <a:prstGeom prst="straightConnector1">
                        <a:avLst/>
                      </a:prstGeom>
                      <a:ln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80" name="Straight Arrow Connector 79">
                        <a:extLst>
                          <a:ext uri="{FF2B5EF4-FFF2-40B4-BE49-F238E27FC236}">
                            <a16:creationId xmlns:a16="http://schemas.microsoft.com/office/drawing/2014/main" id="{E72031B0-4D5B-4238-B84D-E9302FD3CA9C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3557646" y="2173994"/>
                        <a:ext cx="563898" cy="8304"/>
                      </a:xfrm>
                      <a:prstGeom prst="straightConnector1">
                        <a:avLst/>
                      </a:prstGeom>
                      <a:ln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</p:grpSp>
          </p:grp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40515E8D-EAA8-4154-8A99-9C6D528A49EF}"/>
                  </a:ext>
                </a:extLst>
              </p:cNvPr>
              <p:cNvSpPr/>
              <p:nvPr/>
            </p:nvSpPr>
            <p:spPr>
              <a:xfrm>
                <a:off x="6359972" y="1989158"/>
                <a:ext cx="4795354" cy="72095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0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Θ</m:t>
                          </m:r>
                        </m:e>
                        <m:sup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𝑚𝑎𝑡𝑖𝑟𝑥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𝑤𝑒𝑖𝑔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𝑡𝑠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𝑐𝑜𝑛𝑡𝑟𝑎𝑜𝑙𝑖𝑛𝑔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000" b="0" i="1" dirty="0">
                  <a:solidFill>
                    <a:schemeClr val="bg1">
                      <a:lumMod val="50000"/>
                    </a:schemeClr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𝑓𝑢𝑛𝑐𝑡𝑖𝑜𝑛</m:t>
                    </m:r>
                    <m:r>
                      <a:rPr lang="en-US" sz="20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𝑚𝑎𝑝𝑝𝑖𝑛𝑔</m:t>
                    </m:r>
                  </m:oMath>
                </a14:m>
                <a:r>
                  <a:rPr lang="en-US" sz="2000" b="0" i="1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</a:rPr>
                  <a:t> from layer </a:t>
                </a:r>
                <a:r>
                  <a:rPr lang="en-US" sz="2000" b="0" i="1" dirty="0">
                    <a:solidFill>
                      <a:srgbClr val="C00000"/>
                    </a:solidFill>
                    <a:latin typeface="Cambria Math" panose="02040503050406030204" pitchFamily="18" charset="0"/>
                  </a:rPr>
                  <a:t>j</a:t>
                </a:r>
                <a:r>
                  <a:rPr lang="en-US" sz="2000" b="0" i="1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</a:rPr>
                  <a:t> in layer </a:t>
                </a:r>
                <a:r>
                  <a:rPr lang="en-US" sz="2000" b="0" i="1" dirty="0">
                    <a:solidFill>
                      <a:srgbClr val="C00000"/>
                    </a:solidFill>
                    <a:latin typeface="Cambria Math" panose="02040503050406030204" pitchFamily="18" charset="0"/>
                  </a:rPr>
                  <a:t>j+1</a:t>
                </a:r>
              </a:p>
            </p:txBody>
          </p:sp>
        </mc:Choice>
        <mc:Fallback xmlns=""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40515E8D-EAA8-4154-8A99-9C6D528A49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9972" y="1989158"/>
                <a:ext cx="4795354" cy="720956"/>
              </a:xfrm>
              <a:prstGeom prst="rect">
                <a:avLst/>
              </a:prstGeom>
              <a:blipFill>
                <a:blip r:embed="rId12"/>
                <a:stretch>
                  <a:fillRect l="-2414" r="-1398" b="-1428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C5645F7B-3B44-4E3D-8319-0A9ED476EB9C}"/>
                  </a:ext>
                </a:extLst>
              </p:cNvPr>
              <p:cNvSpPr/>
              <p:nvPr/>
            </p:nvSpPr>
            <p:spPr>
              <a:xfrm>
                <a:off x="8370335" y="5204168"/>
                <a:ext cx="2576878" cy="76394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𝑖𝑙𝑒</m:t>
                      </m:r>
                      <m:r>
                        <a:rPr lang="en-US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 </m:t>
                      </m:r>
                      <m:r>
                        <a:rPr lang="en-US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0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000" dirty="0">
                  <a:solidFill>
                    <a:schemeClr val="bg1">
                      <a:lumMod val="50000"/>
                    </a:schemeClr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C5645F7B-3B44-4E3D-8319-0A9ED476EB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0335" y="5204168"/>
                <a:ext cx="2576878" cy="763943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8879023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Neural Network learn its own features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133475"/>
            <a:ext cx="10862187" cy="5043488"/>
          </a:xfrm>
        </p:spPr>
        <p:txBody>
          <a:bodyPr lIns="36000"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D7044FBE-A1EB-4E67-B9DF-1A03261D44E3}"/>
              </a:ext>
            </a:extLst>
          </p:cNvPr>
          <p:cNvCxnSpPr>
            <a:cxnSpLocks/>
            <a:stCxn id="68" idx="6"/>
            <a:endCxn id="65" idx="2"/>
          </p:cNvCxnSpPr>
          <p:nvPr/>
        </p:nvCxnSpPr>
        <p:spPr>
          <a:xfrm flipV="1">
            <a:off x="1596056" y="2082084"/>
            <a:ext cx="874935" cy="5321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99BF57E4-4739-4320-8E53-96727E390D25}"/>
              </a:ext>
            </a:extLst>
          </p:cNvPr>
          <p:cNvCxnSpPr>
            <a:cxnSpLocks/>
            <a:stCxn id="66" idx="6"/>
            <a:endCxn id="32" idx="2"/>
          </p:cNvCxnSpPr>
          <p:nvPr/>
        </p:nvCxnSpPr>
        <p:spPr>
          <a:xfrm>
            <a:off x="1596056" y="1725636"/>
            <a:ext cx="908572" cy="1443702"/>
          </a:xfrm>
          <a:prstGeom prst="straightConnector1">
            <a:avLst/>
          </a:prstGeom>
          <a:ln>
            <a:solidFill>
              <a:srgbClr val="D83CD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7C890773-2DB4-40C8-8F2C-14D66A2CD844}"/>
              </a:ext>
            </a:extLst>
          </p:cNvPr>
          <p:cNvCxnSpPr>
            <a:cxnSpLocks/>
            <a:stCxn id="68" idx="6"/>
            <a:endCxn id="32" idx="2"/>
          </p:cNvCxnSpPr>
          <p:nvPr/>
        </p:nvCxnSpPr>
        <p:spPr>
          <a:xfrm>
            <a:off x="1596056" y="2614243"/>
            <a:ext cx="908572" cy="5550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" name="Group 60">
            <a:extLst>
              <a:ext uri="{FF2B5EF4-FFF2-40B4-BE49-F238E27FC236}">
                <a16:creationId xmlns:a16="http://schemas.microsoft.com/office/drawing/2014/main" id="{CC1F89BB-2DF7-4689-B11C-07590FFA563F}"/>
              </a:ext>
            </a:extLst>
          </p:cNvPr>
          <p:cNvGrpSpPr/>
          <p:nvPr/>
        </p:nvGrpSpPr>
        <p:grpSpPr>
          <a:xfrm>
            <a:off x="742951" y="1331676"/>
            <a:ext cx="5543550" cy="3540423"/>
            <a:chOff x="847725" y="1008336"/>
            <a:chExt cx="3467100" cy="229701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Oval 64">
                  <a:extLst>
                    <a:ext uri="{FF2B5EF4-FFF2-40B4-BE49-F238E27FC236}">
                      <a16:creationId xmlns:a16="http://schemas.microsoft.com/office/drawing/2014/main" id="{2F33E0D9-9125-43B5-920E-0B5C82904995}"/>
                    </a:ext>
                  </a:extLst>
                </p:cNvPr>
                <p:cNvSpPr/>
                <p:nvPr/>
              </p:nvSpPr>
              <p:spPr>
                <a:xfrm>
                  <a:off x="1928492" y="1239090"/>
                  <a:ext cx="511200" cy="512218"/>
                </a:xfrm>
                <a:prstGeom prst="ellipse">
                  <a:avLst/>
                </a:prstGeom>
                <a:noFill/>
                <a:ln w="19050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3600" rIns="3600" bIns="3600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5" name="Oval 64">
                  <a:extLst>
                    <a:ext uri="{FF2B5EF4-FFF2-40B4-BE49-F238E27FC236}">
                      <a16:creationId xmlns:a16="http://schemas.microsoft.com/office/drawing/2014/main" id="{2F33E0D9-9125-43B5-920E-0B5C8290499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28492" y="1239090"/>
                  <a:ext cx="511200" cy="512218"/>
                </a:xfrm>
                <a:prstGeom prst="ellipse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 w="19050">
                  <a:solidFill>
                    <a:schemeClr val="accent2">
                      <a:lumMod val="7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1DE02877-DB69-4409-909F-C7336427B562}"/>
                </a:ext>
              </a:extLst>
            </p:cNvPr>
            <p:cNvCxnSpPr>
              <a:cxnSpLocks/>
              <a:stCxn id="65" idx="6"/>
              <a:endCxn id="74" idx="2"/>
            </p:cNvCxnSpPr>
            <p:nvPr/>
          </p:nvCxnSpPr>
          <p:spPr>
            <a:xfrm>
              <a:off x="2439692" y="1495199"/>
              <a:ext cx="584936" cy="69710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EAD7E23A-73FF-4B09-AB86-631148549E31}"/>
                </a:ext>
              </a:extLst>
            </p:cNvPr>
            <p:cNvGrpSpPr/>
            <p:nvPr/>
          </p:nvGrpSpPr>
          <p:grpSpPr>
            <a:xfrm>
              <a:off x="847725" y="1008336"/>
              <a:ext cx="3467100" cy="2297018"/>
              <a:chOff x="838200" y="1008336"/>
              <a:chExt cx="3467100" cy="2297018"/>
            </a:xfrm>
          </p:grpSpPr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143AB664-8674-4798-AF09-D872822FAC81}"/>
                  </a:ext>
                </a:extLst>
              </p:cNvPr>
              <p:cNvSpPr/>
              <p:nvPr/>
            </p:nvSpPr>
            <p:spPr>
              <a:xfrm>
                <a:off x="3015103" y="1936194"/>
                <a:ext cx="511200" cy="512218"/>
              </a:xfrm>
              <a:prstGeom prst="ellipse">
                <a:avLst/>
              </a:prstGeom>
              <a:noFill/>
              <a:ln w="1905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" rIns="3600" bIns="36000"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4CD22798-7F05-423D-AE2E-84746BC247E2}"/>
                  </a:ext>
                </a:extLst>
              </p:cNvPr>
              <p:cNvGrpSpPr/>
              <p:nvPr/>
            </p:nvGrpSpPr>
            <p:grpSpPr>
              <a:xfrm>
                <a:off x="838200" y="1008336"/>
                <a:ext cx="3467100" cy="2297018"/>
                <a:chOff x="838200" y="1008336"/>
                <a:chExt cx="3467100" cy="2297018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9" name="Oval 68">
                      <a:extLst>
                        <a:ext uri="{FF2B5EF4-FFF2-40B4-BE49-F238E27FC236}">
                          <a16:creationId xmlns:a16="http://schemas.microsoft.com/office/drawing/2014/main" id="{AD50E7FC-503C-470D-B114-CD0C032758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38200" y="2182298"/>
                      <a:ext cx="511200" cy="511200"/>
                    </a:xfrm>
                    <a:prstGeom prst="ellipse">
                      <a:avLst/>
                    </a:prstGeom>
                    <a:noFill/>
                    <a:ln w="19050">
                      <a:solidFill>
                        <a:schemeClr val="accent5">
                          <a:lumMod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108000" tIns="3600" rIns="3600" bIns="108000"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24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69" name="Oval 68">
                      <a:extLst>
                        <a:ext uri="{FF2B5EF4-FFF2-40B4-BE49-F238E27FC236}">
                          <a16:creationId xmlns:a16="http://schemas.microsoft.com/office/drawing/2014/main" id="{AD50E7FC-503C-470D-B114-CD0C032758CD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38200" y="2182298"/>
                      <a:ext cx="511200" cy="511200"/>
                    </a:xfrm>
                    <a:prstGeom prst="ellipse">
                      <a:avLst/>
                    </a:prstGeom>
                    <a:blipFill>
                      <a:blip r:embed="rId3"/>
                      <a:stretch>
                        <a:fillRect/>
                      </a:stretch>
                    </a:blipFill>
                    <a:ln w="19050">
                      <a:solidFill>
                        <a:schemeClr val="accent5">
                          <a:lumMod val="50000"/>
                        </a:schemeClr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53" name="Group 52">
                  <a:extLst>
                    <a:ext uri="{FF2B5EF4-FFF2-40B4-BE49-F238E27FC236}">
                      <a16:creationId xmlns:a16="http://schemas.microsoft.com/office/drawing/2014/main" id="{422D354C-C7A7-45F8-911E-24AC37FD91E8}"/>
                    </a:ext>
                  </a:extLst>
                </p:cNvPr>
                <p:cNvGrpSpPr/>
                <p:nvPr/>
              </p:nvGrpSpPr>
              <p:grpSpPr>
                <a:xfrm>
                  <a:off x="847377" y="1008336"/>
                  <a:ext cx="3457923" cy="2297018"/>
                  <a:chOff x="856902" y="1008336"/>
                  <a:chExt cx="3457923" cy="2297018"/>
                </a:xfrm>
              </p:grpSpPr>
              <p:cxnSp>
                <p:nvCxnSpPr>
                  <p:cNvPr id="75" name="Straight Arrow Connector 74">
                    <a:extLst>
                      <a:ext uri="{FF2B5EF4-FFF2-40B4-BE49-F238E27FC236}">
                        <a16:creationId xmlns:a16="http://schemas.microsoft.com/office/drawing/2014/main" id="{9BACF0FD-03E0-4527-83FC-E9C5E277B233}"/>
                      </a:ext>
                    </a:extLst>
                  </p:cNvPr>
                  <p:cNvCxnSpPr>
                    <a:cxnSpLocks/>
                    <a:stCxn id="69" idx="6"/>
                    <a:endCxn id="65" idx="2"/>
                  </p:cNvCxnSpPr>
                  <p:nvPr/>
                </p:nvCxnSpPr>
                <p:spPr>
                  <a:xfrm flipV="1">
                    <a:off x="1349400" y="1495199"/>
                    <a:ext cx="579092" cy="942699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46" name="Group 45">
                    <a:extLst>
                      <a:ext uri="{FF2B5EF4-FFF2-40B4-BE49-F238E27FC236}">
                        <a16:creationId xmlns:a16="http://schemas.microsoft.com/office/drawing/2014/main" id="{6379338A-0117-43AB-83A1-AC10D51BABF6}"/>
                      </a:ext>
                    </a:extLst>
                  </p:cNvPr>
                  <p:cNvGrpSpPr/>
                  <p:nvPr/>
                </p:nvGrpSpPr>
                <p:grpSpPr>
                  <a:xfrm>
                    <a:off x="856902" y="1008336"/>
                    <a:ext cx="3457923" cy="2297018"/>
                    <a:chOff x="847377" y="1008336"/>
                    <a:chExt cx="3457923" cy="2297018"/>
                  </a:xfrm>
                </p:grpSpPr>
                <p:cxnSp>
                  <p:nvCxnSpPr>
                    <p:cNvPr id="51" name="Straight Arrow Connector 50">
                      <a:extLst>
                        <a:ext uri="{FF2B5EF4-FFF2-40B4-BE49-F238E27FC236}">
                          <a16:creationId xmlns:a16="http://schemas.microsoft.com/office/drawing/2014/main" id="{0CBCCE1F-7259-4784-B56E-682025508E3B}"/>
                        </a:ext>
                      </a:extLst>
                    </p:cNvPr>
                    <p:cNvCxnSpPr>
                      <a:cxnSpLocks/>
                      <a:endCxn id="32" idx="2"/>
                    </p:cNvCxnSpPr>
                    <p:nvPr/>
                  </p:nvCxnSpPr>
                  <p:spPr>
                    <a:xfrm flipV="1">
                      <a:off x="1326559" y="2200607"/>
                      <a:ext cx="613446" cy="179814"/>
                    </a:xfrm>
                    <a:prstGeom prst="straightConnector1">
                      <a:avLst/>
                    </a:prstGeom>
                    <a:ln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45" name="Group 44">
                      <a:extLst>
                        <a:ext uri="{FF2B5EF4-FFF2-40B4-BE49-F238E27FC236}">
                          <a16:creationId xmlns:a16="http://schemas.microsoft.com/office/drawing/2014/main" id="{49279C3C-5532-4830-980D-FFB6A312D31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47377" y="1008336"/>
                      <a:ext cx="3457923" cy="2297018"/>
                      <a:chOff x="847377" y="1008336"/>
                      <a:chExt cx="3457923" cy="2297018"/>
                    </a:xfrm>
                  </p:grpSpPr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66" name="Oval 65">
                            <a:extLst>
                              <a:ext uri="{FF2B5EF4-FFF2-40B4-BE49-F238E27FC236}">
                                <a16:creationId xmlns:a16="http://schemas.microsoft.com/office/drawing/2014/main" id="{6A58F41A-593E-47AD-999E-F39F3DF31226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60557" y="1008336"/>
                            <a:ext cx="511200" cy="511200"/>
                          </a:xfrm>
                          <a:prstGeom prst="ellipse">
                            <a:avLst/>
                          </a:prstGeom>
                          <a:noFill/>
                          <a:ln w="19050">
                            <a:solidFill>
                              <a:srgbClr val="D83CD8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108000" tIns="3600" rIns="3600" bIns="108000" rtlCol="0" anchor="ctr"/>
                          <a:lstStyle/>
                          <a:p>
                            <a:pPr algn="ctr"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b>
                                    <m:sSubPr>
                                      <m:ctrlPr>
                                        <a:rPr lang="en-US" sz="24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oMath>
                              </m:oMathPara>
                            </a14:m>
                            <a:endParaRPr lang="en-US" dirty="0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66" name="Oval 65">
                            <a:extLst>
                              <a:ext uri="{FF2B5EF4-FFF2-40B4-BE49-F238E27FC236}">
                                <a16:creationId xmlns:a16="http://schemas.microsoft.com/office/drawing/2014/main" id="{6A58F41A-593E-47AD-999E-F39F3DF31226}"/>
                              </a:ext>
                            </a:extLst>
                          </p:cNvPr>
                          <p:cNvSpPr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860557" y="1008336"/>
                            <a:ext cx="511200" cy="511200"/>
                          </a:xfrm>
                          <a:prstGeom prst="ellipse">
                            <a:avLst/>
                          </a:prstGeom>
                          <a:blipFill>
                            <a:blip r:embed="rId4"/>
                            <a:stretch>
                              <a:fillRect/>
                            </a:stretch>
                          </a:blipFill>
                          <a:ln w="19050">
                            <a:solidFill>
                              <a:srgbClr val="D83CD8"/>
                            </a:solidFill>
                          </a:ln>
                        </p:spPr>
                        <p:txBody>
                          <a:bodyPr/>
                          <a:lstStyle/>
                          <a:p>
                            <a:r>
                              <a:rPr 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68" name="Oval 67">
                            <a:extLst>
                              <a:ext uri="{FF2B5EF4-FFF2-40B4-BE49-F238E27FC236}">
                                <a16:creationId xmlns:a16="http://schemas.microsoft.com/office/drawing/2014/main" id="{C5914D5D-4A6D-4A5C-9EB5-C89FAB23E61F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60557" y="1584862"/>
                            <a:ext cx="511200" cy="511200"/>
                          </a:xfrm>
                          <a:prstGeom prst="ellipse">
                            <a:avLst/>
                          </a:prstGeom>
                          <a:noFill/>
                          <a:ln w="19050">
                            <a:solidFill>
                              <a:schemeClr val="accent5">
                                <a:lumMod val="50000"/>
                              </a:schemeClr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108000" tIns="3600" rIns="3600" bIns="108000" rtlCol="0" anchor="ctr"/>
                          <a:lstStyle/>
                          <a:p>
                            <a:pPr algn="ctr"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b>
                                    <m:sSubPr>
                                      <m:ctrlPr>
                                        <a:rPr lang="en-US" sz="24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oMath>
                              </m:oMathPara>
                            </a14:m>
                            <a:endParaRPr lang="en-US" dirty="0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68" name="Oval 67">
                            <a:extLst>
                              <a:ext uri="{FF2B5EF4-FFF2-40B4-BE49-F238E27FC236}">
                                <a16:creationId xmlns:a16="http://schemas.microsoft.com/office/drawing/2014/main" id="{C5914D5D-4A6D-4A5C-9EB5-C89FAB23E61F}"/>
                              </a:ext>
                            </a:extLst>
                          </p:cNvPr>
                          <p:cNvSpPr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860557" y="1584862"/>
                            <a:ext cx="511200" cy="511200"/>
                          </a:xfrm>
                          <a:prstGeom prst="ellipse">
                            <a:avLst/>
                          </a:prstGeom>
                          <a:blipFill>
                            <a:blip r:embed="rId5"/>
                            <a:stretch>
                              <a:fillRect/>
                            </a:stretch>
                          </a:blipFill>
                          <a:ln w="19050">
                            <a:solidFill>
                              <a:schemeClr val="accent5">
                                <a:lumMod val="50000"/>
                              </a:schemeClr>
                            </a:solidFill>
                          </a:ln>
                        </p:spPr>
                        <p:txBody>
                          <a:bodyPr/>
                          <a:lstStyle/>
                          <a:p>
                            <a:r>
                              <a:rPr 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p:cxnSp>
                    <p:nvCxnSpPr>
                      <p:cNvPr id="71" name="Straight Arrow Connector 70">
                        <a:extLst>
                          <a:ext uri="{FF2B5EF4-FFF2-40B4-BE49-F238E27FC236}">
                            <a16:creationId xmlns:a16="http://schemas.microsoft.com/office/drawing/2014/main" id="{4630BE8A-3D30-421C-A909-17B057DD695E}"/>
                          </a:ext>
                        </a:extLst>
                      </p:cNvPr>
                      <p:cNvCxnSpPr>
                        <a:cxnSpLocks/>
                        <a:stCxn id="66" idx="6"/>
                        <a:endCxn id="65" idx="2"/>
                      </p:cNvCxnSpPr>
                      <p:nvPr/>
                    </p:nvCxnSpPr>
                    <p:spPr>
                      <a:xfrm>
                        <a:off x="1371757" y="1263936"/>
                        <a:ext cx="547210" cy="231263"/>
                      </a:xfrm>
                      <a:prstGeom prst="straightConnector1">
                        <a:avLst/>
                      </a:prstGeom>
                      <a:ln>
                        <a:solidFill>
                          <a:srgbClr val="D83CD8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70" name="Oval 69">
                            <a:extLst>
                              <a:ext uri="{FF2B5EF4-FFF2-40B4-BE49-F238E27FC236}">
                                <a16:creationId xmlns:a16="http://schemas.microsoft.com/office/drawing/2014/main" id="{912917E0-FCFF-4F16-9ABD-EEF3D398B65F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47377" y="2794154"/>
                            <a:ext cx="511200" cy="511200"/>
                          </a:xfrm>
                          <a:prstGeom prst="ellipse">
                            <a:avLst/>
                          </a:prstGeom>
                          <a:noFill/>
                          <a:ln w="19050">
                            <a:solidFill>
                              <a:schemeClr val="accent5">
                                <a:lumMod val="50000"/>
                              </a:schemeClr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108000" tIns="3600" rIns="3600" bIns="108000" rtlCol="0" anchor="ctr"/>
                          <a:lstStyle/>
                          <a:p>
                            <a:pPr algn="ctr"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b>
                                    <m:sSubPr>
                                      <m:ctrlPr>
                                        <a:rPr lang="en-US" sz="24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oMath>
                              </m:oMathPara>
                            </a14:m>
                            <a:endParaRPr lang="en-US" dirty="0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70" name="Oval 69">
                            <a:extLst>
                              <a:ext uri="{FF2B5EF4-FFF2-40B4-BE49-F238E27FC236}">
                                <a16:creationId xmlns:a16="http://schemas.microsoft.com/office/drawing/2014/main" id="{912917E0-FCFF-4F16-9ABD-EEF3D398B65F}"/>
                              </a:ext>
                            </a:extLst>
                          </p:cNvPr>
                          <p:cNvSpPr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847377" y="2794154"/>
                            <a:ext cx="511200" cy="511200"/>
                          </a:xfrm>
                          <a:prstGeom prst="ellipse">
                            <a:avLst/>
                          </a:prstGeom>
                          <a:blipFill>
                            <a:blip r:embed="rId6"/>
                            <a:stretch>
                              <a:fillRect/>
                            </a:stretch>
                          </a:blipFill>
                          <a:ln w="19050">
                            <a:solidFill>
                              <a:schemeClr val="accent5">
                                <a:lumMod val="50000"/>
                              </a:schemeClr>
                            </a:solidFill>
                          </a:ln>
                        </p:spPr>
                        <p:txBody>
                          <a:bodyPr/>
                          <a:lstStyle/>
                          <a:p>
                            <a:r>
                              <a:rPr 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p:cxnSp>
                    <p:nvCxnSpPr>
                      <p:cNvPr id="76" name="Straight Arrow Connector 75">
                        <a:extLst>
                          <a:ext uri="{FF2B5EF4-FFF2-40B4-BE49-F238E27FC236}">
                            <a16:creationId xmlns:a16="http://schemas.microsoft.com/office/drawing/2014/main" id="{A0FBB3DF-28E3-4D4C-9F23-BEB87A70E91F}"/>
                          </a:ext>
                        </a:extLst>
                      </p:cNvPr>
                      <p:cNvCxnSpPr>
                        <a:cxnSpLocks/>
                        <a:stCxn id="70" idx="6"/>
                        <a:endCxn id="65" idx="2"/>
                      </p:cNvCxnSpPr>
                      <p:nvPr/>
                    </p:nvCxnSpPr>
                    <p:spPr>
                      <a:xfrm flipV="1">
                        <a:off x="1358577" y="1495199"/>
                        <a:ext cx="569915" cy="1554555"/>
                      </a:xfrm>
                      <a:prstGeom prst="straightConnector1">
                        <a:avLst/>
                      </a:prstGeom>
                      <a:ln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88" name="Rectangle 87">
                            <a:extLst>
                              <a:ext uri="{FF2B5EF4-FFF2-40B4-BE49-F238E27FC236}">
                                <a16:creationId xmlns:a16="http://schemas.microsoft.com/office/drawing/2014/main" id="{26EE9F54-1ED0-4ECB-8016-BF5D3E2B245C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3526303" y="1648037"/>
                            <a:ext cx="778997" cy="395774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0" tIns="0" rIns="0" bIns="0" rtlCol="0" anchor="ctr"/>
                          <a:lstStyle/>
                          <a:p>
                            <a:pPr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b>
                                    <m:sSubPr>
                                      <m:ctrlPr>
                                        <a:rPr lang="en-US" sz="2000" i="1" dirty="0" smtClean="0">
                                          <a:solidFill>
                                            <a:schemeClr val="bg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dirty="0" smtClean="0">
                                          <a:solidFill>
                                            <a:schemeClr val="bg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2000" dirty="0">
                                          <a:solidFill>
                                            <a:schemeClr val="bg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Θ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000" i="1" dirty="0" smtClean="0">
                                          <a:solidFill>
                                            <a:schemeClr val="bg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b="0" i="1" dirty="0" smtClean="0">
                                          <a:solidFill>
                                            <a:schemeClr val="bg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</m:d>
                                </m:oMath>
                              </m:oMathPara>
                            </a14:m>
                            <a:endParaRPr lang="en-US" baseline="-100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endParaRPr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88" name="Rectangle 87">
                            <a:extLst>
                              <a:ext uri="{FF2B5EF4-FFF2-40B4-BE49-F238E27FC236}">
                                <a16:creationId xmlns:a16="http://schemas.microsoft.com/office/drawing/2014/main" id="{26EE9F54-1ED0-4ECB-8016-BF5D3E2B245C}"/>
                              </a:ext>
                            </a:extLst>
                          </p:cNvPr>
                          <p:cNvSpPr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3526303" y="1648037"/>
                            <a:ext cx="778997" cy="395774"/>
                          </a:xfrm>
                          <a:prstGeom prst="rect">
                            <a:avLst/>
                          </a:prstGeom>
                          <a:blipFill>
                            <a:blip r:embed="rId7"/>
                            <a:stretch>
                              <a:fillRect/>
                            </a:stretch>
                          </a:blipFill>
                          <a:ln>
                            <a:noFill/>
                          </a:ln>
                        </p:spPr>
                        <p:txBody>
                          <a:bodyPr/>
                          <a:lstStyle/>
                          <a:p>
                            <a:r>
                              <a:rPr 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32" name="Oval 31">
                            <a:extLst>
                              <a:ext uri="{FF2B5EF4-FFF2-40B4-BE49-F238E27FC236}">
                                <a16:creationId xmlns:a16="http://schemas.microsoft.com/office/drawing/2014/main" id="{FD9114E9-A76A-46C5-AFC7-D990CE053E57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1940005" y="1944498"/>
                            <a:ext cx="511200" cy="512218"/>
                          </a:xfrm>
                          <a:prstGeom prst="ellipse">
                            <a:avLst/>
                          </a:prstGeom>
                          <a:noFill/>
                          <a:ln w="19050">
                            <a:solidFill>
                              <a:schemeClr val="accent2">
                                <a:lumMod val="75000"/>
                              </a:schemeClr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36000" tIns="3600" rIns="3600" bIns="36000" rtlCol="0" anchor="ctr"/>
                          <a:lstStyle/>
                          <a:p>
                            <a:pPr algn="ctr"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bSup>
                                    <m:sSubSupPr>
                                      <m:ctrlPr>
                                        <a:rPr lang="en-US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bSup>
                                </m:oMath>
                              </m:oMathPara>
                            </a14:m>
                            <a:endParaRPr lang="en-US" dirty="0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32" name="Oval 31">
                            <a:extLst>
                              <a:ext uri="{FF2B5EF4-FFF2-40B4-BE49-F238E27FC236}">
                                <a16:creationId xmlns:a16="http://schemas.microsoft.com/office/drawing/2014/main" id="{FD9114E9-A76A-46C5-AFC7-D990CE053E57}"/>
                              </a:ext>
                            </a:extLst>
                          </p:cNvPr>
                          <p:cNvSpPr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1940005" y="1944498"/>
                            <a:ext cx="511200" cy="512218"/>
                          </a:xfrm>
                          <a:prstGeom prst="ellipse">
                            <a:avLst/>
                          </a:prstGeom>
                          <a:blipFill>
                            <a:blip r:embed="rId8"/>
                            <a:stretch>
                              <a:fillRect/>
                            </a:stretch>
                          </a:blipFill>
                          <a:ln w="19050">
                            <a:solidFill>
                              <a:schemeClr val="accent2">
                                <a:lumMod val="75000"/>
                              </a:schemeClr>
                            </a:solidFill>
                          </a:ln>
                        </p:spPr>
                        <p:txBody>
                          <a:bodyPr/>
                          <a:lstStyle/>
                          <a:p>
                            <a:r>
                              <a:rPr lang="he-IL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42" name="Oval 41">
                            <a:extLst>
                              <a:ext uri="{FF2B5EF4-FFF2-40B4-BE49-F238E27FC236}">
                                <a16:creationId xmlns:a16="http://schemas.microsoft.com/office/drawing/2014/main" id="{4A4CC6FE-4B7F-4C1B-8848-4F521F7184D6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1928492" y="2657150"/>
                            <a:ext cx="511200" cy="512218"/>
                          </a:xfrm>
                          <a:prstGeom prst="ellipse">
                            <a:avLst/>
                          </a:prstGeom>
                          <a:noFill/>
                          <a:ln w="19050">
                            <a:solidFill>
                              <a:schemeClr val="accent2">
                                <a:lumMod val="75000"/>
                              </a:schemeClr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36000" tIns="3600" rIns="3600" bIns="36000" rtlCol="0" anchor="ctr"/>
                          <a:lstStyle/>
                          <a:p>
                            <a:pPr algn="ctr"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bSup>
                                    <m:sSubSupPr>
                                      <m:ctrlPr>
                                        <a:rPr lang="en-US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  <m:sup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bSup>
                                </m:oMath>
                              </m:oMathPara>
                            </a14:m>
                            <a:endParaRPr lang="en-US" dirty="0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42" name="Oval 41">
                            <a:extLst>
                              <a:ext uri="{FF2B5EF4-FFF2-40B4-BE49-F238E27FC236}">
                                <a16:creationId xmlns:a16="http://schemas.microsoft.com/office/drawing/2014/main" id="{4A4CC6FE-4B7F-4C1B-8848-4F521F7184D6}"/>
                              </a:ext>
                            </a:extLst>
                          </p:cNvPr>
                          <p:cNvSpPr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1928492" y="2657150"/>
                            <a:ext cx="511200" cy="512218"/>
                          </a:xfrm>
                          <a:prstGeom prst="ellipse">
                            <a:avLst/>
                          </a:prstGeom>
                          <a:blipFill>
                            <a:blip r:embed="rId9"/>
                            <a:stretch>
                              <a:fillRect/>
                            </a:stretch>
                          </a:blipFill>
                          <a:ln w="19050">
                            <a:solidFill>
                              <a:schemeClr val="accent2">
                                <a:lumMod val="75000"/>
                              </a:schemeClr>
                            </a:solidFill>
                          </a:ln>
                        </p:spPr>
                        <p:txBody>
                          <a:bodyPr/>
                          <a:lstStyle/>
                          <a:p>
                            <a:r>
                              <a:rPr lang="he-IL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p:cxnSp>
                    <p:nvCxnSpPr>
                      <p:cNvPr id="47" name="Straight Arrow Connector 46">
                        <a:extLst>
                          <a:ext uri="{FF2B5EF4-FFF2-40B4-BE49-F238E27FC236}">
                            <a16:creationId xmlns:a16="http://schemas.microsoft.com/office/drawing/2014/main" id="{F2AD49FD-81C2-490D-AC40-3B2EFCF8D355}"/>
                          </a:ext>
                        </a:extLst>
                      </p:cNvPr>
                      <p:cNvCxnSpPr>
                        <a:cxnSpLocks/>
                        <a:endCxn id="42" idx="2"/>
                      </p:cNvCxnSpPr>
                      <p:nvPr/>
                    </p:nvCxnSpPr>
                    <p:spPr>
                      <a:xfrm>
                        <a:off x="1355134" y="2391612"/>
                        <a:ext cx="573358" cy="521647"/>
                      </a:xfrm>
                      <a:prstGeom prst="straightConnector1">
                        <a:avLst/>
                      </a:prstGeom>
                      <a:ln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8" name="Straight Arrow Connector 47">
                        <a:extLst>
                          <a:ext uri="{FF2B5EF4-FFF2-40B4-BE49-F238E27FC236}">
                            <a16:creationId xmlns:a16="http://schemas.microsoft.com/office/drawing/2014/main" id="{97707D2B-6007-45EE-91A4-EBD8C63C6F92}"/>
                          </a:ext>
                        </a:extLst>
                      </p:cNvPr>
                      <p:cNvCxnSpPr>
                        <a:cxnSpLocks/>
                        <a:endCxn id="42" idx="2"/>
                      </p:cNvCxnSpPr>
                      <p:nvPr/>
                    </p:nvCxnSpPr>
                    <p:spPr>
                      <a:xfrm>
                        <a:off x="1359641" y="1884351"/>
                        <a:ext cx="568851" cy="1028908"/>
                      </a:xfrm>
                      <a:prstGeom prst="straightConnector1">
                        <a:avLst/>
                      </a:prstGeom>
                      <a:ln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9" name="Straight Arrow Connector 48">
                        <a:extLst>
                          <a:ext uri="{FF2B5EF4-FFF2-40B4-BE49-F238E27FC236}">
                            <a16:creationId xmlns:a16="http://schemas.microsoft.com/office/drawing/2014/main" id="{738165F6-8FF5-4718-AA58-6C42B4DA0AB8}"/>
                          </a:ext>
                        </a:extLst>
                      </p:cNvPr>
                      <p:cNvCxnSpPr>
                        <a:cxnSpLocks/>
                        <a:stCxn id="70" idx="6"/>
                        <a:endCxn id="42" idx="2"/>
                      </p:cNvCxnSpPr>
                      <p:nvPr/>
                    </p:nvCxnSpPr>
                    <p:spPr>
                      <a:xfrm flipV="1">
                        <a:off x="1358577" y="2913259"/>
                        <a:ext cx="569915" cy="136495"/>
                      </a:xfrm>
                      <a:prstGeom prst="straightConnector1">
                        <a:avLst/>
                      </a:prstGeom>
                      <a:ln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50" name="Straight Arrow Connector 49">
                        <a:extLst>
                          <a:ext uri="{FF2B5EF4-FFF2-40B4-BE49-F238E27FC236}">
                            <a16:creationId xmlns:a16="http://schemas.microsoft.com/office/drawing/2014/main" id="{A1A0135E-0624-4BBC-93EA-D01B8A64AFF8}"/>
                          </a:ext>
                        </a:extLst>
                      </p:cNvPr>
                      <p:cNvCxnSpPr>
                        <a:cxnSpLocks/>
                        <a:stCxn id="70" idx="6"/>
                        <a:endCxn id="32" idx="2"/>
                      </p:cNvCxnSpPr>
                      <p:nvPr/>
                    </p:nvCxnSpPr>
                    <p:spPr>
                      <a:xfrm flipV="1">
                        <a:off x="1358577" y="2200607"/>
                        <a:ext cx="581428" cy="849147"/>
                      </a:xfrm>
                      <a:prstGeom prst="straightConnector1">
                        <a:avLst/>
                      </a:prstGeom>
                      <a:ln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63" name="Straight Arrow Connector 62">
                        <a:extLst>
                          <a:ext uri="{FF2B5EF4-FFF2-40B4-BE49-F238E27FC236}">
                            <a16:creationId xmlns:a16="http://schemas.microsoft.com/office/drawing/2014/main" id="{942CDEDE-7634-426A-97E7-A20DE1123648}"/>
                          </a:ext>
                        </a:extLst>
                      </p:cNvPr>
                      <p:cNvCxnSpPr>
                        <a:cxnSpLocks/>
                        <a:stCxn id="66" idx="6"/>
                        <a:endCxn id="42" idx="2"/>
                      </p:cNvCxnSpPr>
                      <p:nvPr/>
                    </p:nvCxnSpPr>
                    <p:spPr>
                      <a:xfrm>
                        <a:off x="1371757" y="1263936"/>
                        <a:ext cx="556735" cy="1649323"/>
                      </a:xfrm>
                      <a:prstGeom prst="straightConnector1">
                        <a:avLst/>
                      </a:prstGeom>
                      <a:ln>
                        <a:solidFill>
                          <a:srgbClr val="D83CD8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78" name="Straight Arrow Connector 77">
                        <a:extLst>
                          <a:ext uri="{FF2B5EF4-FFF2-40B4-BE49-F238E27FC236}">
                            <a16:creationId xmlns:a16="http://schemas.microsoft.com/office/drawing/2014/main" id="{C749684A-C102-4FCB-8292-0C23608827E1}"/>
                          </a:ext>
                        </a:extLst>
                      </p:cNvPr>
                      <p:cNvCxnSpPr>
                        <a:cxnSpLocks/>
                        <a:stCxn id="42" idx="6"/>
                        <a:endCxn id="74" idx="2"/>
                      </p:cNvCxnSpPr>
                      <p:nvPr/>
                    </p:nvCxnSpPr>
                    <p:spPr>
                      <a:xfrm flipV="1">
                        <a:off x="2439692" y="2192303"/>
                        <a:ext cx="575411" cy="720956"/>
                      </a:xfrm>
                      <a:prstGeom prst="straightConnector1">
                        <a:avLst/>
                      </a:prstGeom>
                      <a:ln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79" name="Straight Arrow Connector 78">
                        <a:extLst>
                          <a:ext uri="{FF2B5EF4-FFF2-40B4-BE49-F238E27FC236}">
                            <a16:creationId xmlns:a16="http://schemas.microsoft.com/office/drawing/2014/main" id="{DA68DB2F-111A-4396-9E9F-20F606633DF8}"/>
                          </a:ext>
                        </a:extLst>
                      </p:cNvPr>
                      <p:cNvCxnSpPr>
                        <a:cxnSpLocks/>
                        <a:stCxn id="32" idx="6"/>
                        <a:endCxn id="74" idx="2"/>
                      </p:cNvCxnSpPr>
                      <p:nvPr/>
                    </p:nvCxnSpPr>
                    <p:spPr>
                      <a:xfrm flipV="1">
                        <a:off x="2451205" y="2192303"/>
                        <a:ext cx="563898" cy="8304"/>
                      </a:xfrm>
                      <a:prstGeom prst="straightConnector1">
                        <a:avLst/>
                      </a:prstGeom>
                      <a:ln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80" name="Straight Arrow Connector 79">
                        <a:extLst>
                          <a:ext uri="{FF2B5EF4-FFF2-40B4-BE49-F238E27FC236}">
                            <a16:creationId xmlns:a16="http://schemas.microsoft.com/office/drawing/2014/main" id="{E72031B0-4D5B-4238-B84D-E9302FD3CA9C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3557646" y="2173994"/>
                        <a:ext cx="563898" cy="8304"/>
                      </a:xfrm>
                      <a:prstGeom prst="straightConnector1">
                        <a:avLst/>
                      </a:prstGeom>
                      <a:ln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</p:grpSp>
          </p:grpSp>
        </p:grp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5DE1840B-4973-444D-A7F5-49CA47F208D0}"/>
              </a:ext>
            </a:extLst>
          </p:cNvPr>
          <p:cNvSpPr/>
          <p:nvPr/>
        </p:nvSpPr>
        <p:spPr>
          <a:xfrm>
            <a:off x="675064" y="1280469"/>
            <a:ext cx="1772521" cy="3663006"/>
          </a:xfrm>
          <a:prstGeom prst="rect">
            <a:avLst/>
          </a:prstGeom>
          <a:solidFill>
            <a:schemeClr val="bg1">
              <a:lumMod val="95000"/>
              <a:alpha val="80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C389FD30-8536-4E04-8837-FAD6937F3496}"/>
                  </a:ext>
                </a:extLst>
              </p:cNvPr>
              <p:cNvSpPr/>
              <p:nvPr/>
            </p:nvSpPr>
            <p:spPr>
              <a:xfrm>
                <a:off x="5196285" y="3127419"/>
                <a:ext cx="6340966" cy="59843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sub>
                    </m:sSub>
                    <m:d>
                      <m:d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en-US" sz="2000" baseline="-10000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  <m:sup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dirty="0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bSup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  <m:sup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dirty="0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bSup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US" sz="2000" dirty="0">
                    <a:solidFill>
                      <a:schemeClr val="bg1">
                        <a:lumMod val="50000"/>
                      </a:schemeClr>
                    </a:solidFill>
                  </a:rPr>
                  <a:t>+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  <m:sup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dirty="0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bSup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bg1">
                      <a:lumMod val="50000"/>
                    </a:schemeClr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C389FD30-8536-4E04-8837-FAD6937F34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6285" y="3127419"/>
                <a:ext cx="6340966" cy="598435"/>
              </a:xfrm>
              <a:prstGeom prst="rect">
                <a:avLst/>
              </a:prstGeom>
              <a:blipFill>
                <a:blip r:embed="rId10"/>
                <a:stretch>
                  <a:fillRect l="-1441" b="-612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3568E225-C19A-4C21-8D24-F3BE5EF67A07}"/>
              </a:ext>
            </a:extLst>
          </p:cNvPr>
          <p:cNvGrpSpPr/>
          <p:nvPr/>
        </p:nvGrpSpPr>
        <p:grpSpPr>
          <a:xfrm>
            <a:off x="8366768" y="3622762"/>
            <a:ext cx="2859263" cy="702880"/>
            <a:chOff x="8366768" y="3622762"/>
            <a:chExt cx="2859263" cy="70288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301EC522-F4D0-44A9-B55D-ACAD1667CAE4}"/>
                    </a:ext>
                  </a:extLst>
                </p:cNvPr>
                <p:cNvSpPr/>
                <p:nvPr/>
              </p:nvSpPr>
              <p:spPr>
                <a:xfrm>
                  <a:off x="8366768" y="3931684"/>
                  <a:ext cx="438990" cy="39395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301EC522-F4D0-44A9-B55D-ACAD1667CAE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66768" y="3931684"/>
                  <a:ext cx="438990" cy="393958"/>
                </a:xfrm>
                <a:prstGeom prst="rect">
                  <a:avLst/>
                </a:prstGeom>
                <a:blipFill>
                  <a:blip r:embed="rId11"/>
                  <a:stretch>
                    <a:fillRect l="-1389" b="-9231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0B3C209A-0A06-4365-96B4-D65B31803444}"/>
                    </a:ext>
                  </a:extLst>
                </p:cNvPr>
                <p:cNvSpPr/>
                <p:nvPr/>
              </p:nvSpPr>
              <p:spPr>
                <a:xfrm>
                  <a:off x="9548452" y="3901802"/>
                  <a:ext cx="438990" cy="39395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0B3C209A-0A06-4365-96B4-D65B3180344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48452" y="3901802"/>
                  <a:ext cx="438990" cy="393958"/>
                </a:xfrm>
                <a:prstGeom prst="rect">
                  <a:avLst/>
                </a:prstGeom>
                <a:blipFill>
                  <a:blip r:embed="rId12"/>
                  <a:stretch>
                    <a:fillRect l="-1389" b="-9231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CA33AF4C-B620-4D44-BBF5-96A71C28DF1F}"/>
                    </a:ext>
                  </a:extLst>
                </p:cNvPr>
                <p:cNvSpPr/>
                <p:nvPr/>
              </p:nvSpPr>
              <p:spPr>
                <a:xfrm>
                  <a:off x="10787041" y="3925607"/>
                  <a:ext cx="438990" cy="39395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CA33AF4C-B620-4D44-BBF5-96A71C28DF1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87041" y="3925607"/>
                  <a:ext cx="438990" cy="393958"/>
                </a:xfrm>
                <a:prstGeom prst="rect">
                  <a:avLst/>
                </a:prstGeom>
                <a:blipFill>
                  <a:blip r:embed="rId13"/>
                  <a:stretch>
                    <a:fillRect l="-2778" b="-9231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7052A681-C80E-45FC-B11A-D387F5C8EB61}"/>
                </a:ext>
              </a:extLst>
            </p:cNvPr>
            <p:cNvCxnSpPr/>
            <p:nvPr/>
          </p:nvCxnSpPr>
          <p:spPr>
            <a:xfrm flipV="1">
              <a:off x="8548163" y="3664523"/>
              <a:ext cx="0" cy="372032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B0CCBAD5-12E6-4252-B35B-AAE97EA36A48}"/>
                </a:ext>
              </a:extLst>
            </p:cNvPr>
            <p:cNvCxnSpPr/>
            <p:nvPr/>
          </p:nvCxnSpPr>
          <p:spPr>
            <a:xfrm flipV="1">
              <a:off x="9767947" y="3622762"/>
              <a:ext cx="0" cy="372032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66588350-97E8-45AC-96A8-239019722814}"/>
                </a:ext>
              </a:extLst>
            </p:cNvPr>
            <p:cNvCxnSpPr/>
            <p:nvPr/>
          </p:nvCxnSpPr>
          <p:spPr>
            <a:xfrm flipV="1">
              <a:off x="11006536" y="3622762"/>
              <a:ext cx="0" cy="372032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A613852A-BB3D-4E16-AF92-FF60514976B0}"/>
                  </a:ext>
                </a:extLst>
              </p:cNvPr>
              <p:cNvSpPr/>
              <p:nvPr/>
            </p:nvSpPr>
            <p:spPr>
              <a:xfrm>
                <a:off x="4381500" y="4471708"/>
                <a:ext cx="7432313" cy="169245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>
                  <a:spcAft>
                    <a:spcPts val="2400"/>
                  </a:spcAft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US" sz="2000" dirty="0">
                    <a:solidFill>
                      <a:schemeClr val="bg1">
                        <a:lumMod val="50000"/>
                      </a:schemeClr>
                    </a:solidFill>
                    <a:ea typeface="Cambria Math" panose="02040503050406030204" pitchFamily="18" charset="0"/>
                  </a:rPr>
                  <a:t>,</a:t>
                </a:r>
                <a:r>
                  <a:rPr lang="en-US" sz="2000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US" sz="2000" dirty="0">
                    <a:solidFill>
                      <a:schemeClr val="bg1">
                        <a:lumMod val="50000"/>
                      </a:schemeClr>
                    </a:solidFill>
                    <a:ea typeface="Cambria Math" panose="02040503050406030204" pitchFamily="18" charset="0"/>
                  </a:rPr>
                  <a:t>,</a:t>
                </a:r>
                <a:r>
                  <a:rPr lang="en-US" sz="2000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sz="20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𝑏𝑒</m:t>
                    </m:r>
                    <m:r>
                      <a:rPr lang="en-US" sz="20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0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𝑎𝑣𝑒</m:t>
                    </m:r>
                    <m:r>
                      <a:rPr lang="en-US" sz="20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𝑙𝑖𝑘𝑒</m:t>
                    </m:r>
                    <m:r>
                      <a:rPr lang="en-US" sz="20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000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000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0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𝑖𝑛</m:t>
                    </m:r>
                    <m:r>
                      <a:rPr lang="en-US" sz="20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𝑙𝑜𝑔𝑖𝑠𝑡𝑖𝑐</m:t>
                    </m:r>
                    <m:r>
                      <a:rPr lang="en-US" sz="20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𝑟𝑒𝑔𝑟𝑒𝑠𝑠𝑖𝑜𝑛</m:t>
                    </m:r>
                  </m:oMath>
                </a14:m>
                <a:endParaRPr lang="en-US" sz="2000" dirty="0">
                  <a:solidFill>
                    <a:schemeClr val="bg1">
                      <a:lumMod val="50000"/>
                    </a:schemeClr>
                  </a:solidFill>
                  <a:ea typeface="Cambria Math" panose="02040503050406030204" pitchFamily="18" charset="0"/>
                </a:endParaRPr>
              </a:p>
              <a:p>
                <a:r>
                  <a:rPr lang="en-US" sz="2000" dirty="0">
                    <a:solidFill>
                      <a:srgbClr val="C00000"/>
                    </a:solidFill>
                    <a:ea typeface="Cambria Math" panose="02040503050406030204" pitchFamily="18" charset="0"/>
                  </a:rPr>
                  <a:t>BUT</a:t>
                </a:r>
                <a:r>
                  <a:rPr lang="en-US" sz="2000" dirty="0">
                    <a:solidFill>
                      <a:schemeClr val="bg1">
                        <a:lumMod val="50000"/>
                      </a:schemeClr>
                    </a:solidFill>
                    <a:ea typeface="Cambria Math" panose="02040503050406030204" pitchFamily="18" charset="0"/>
                  </a:rPr>
                  <a:t>: they them are </a:t>
                </a:r>
                <a:r>
                  <a:rPr lang="en-US" sz="2000" dirty="0">
                    <a:solidFill>
                      <a:srgbClr val="C00000"/>
                    </a:solidFill>
                    <a:ea typeface="Cambria Math" panose="02040503050406030204" pitchFamily="18" charset="0"/>
                  </a:rPr>
                  <a:t>learned</a:t>
                </a:r>
                <a:r>
                  <a:rPr lang="en-US" sz="2000" dirty="0">
                    <a:solidFill>
                      <a:schemeClr val="bg1">
                        <a:lumMod val="50000"/>
                      </a:schemeClr>
                    </a:solidFill>
                    <a:ea typeface="Cambria Math" panose="02040503050406030204" pitchFamily="18" charset="0"/>
                  </a:rPr>
                  <a:t> as function of the input</a:t>
                </a:r>
              </a:p>
              <a:p>
                <a:endParaRPr lang="en-US" sz="2000" dirty="0">
                  <a:solidFill>
                    <a:schemeClr val="bg1">
                      <a:lumMod val="50000"/>
                    </a:schemeClr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A613852A-BB3D-4E16-AF92-FF60514976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1500" y="4471708"/>
                <a:ext cx="7432313" cy="1692456"/>
              </a:xfrm>
              <a:prstGeom prst="rect">
                <a:avLst/>
              </a:prstGeom>
              <a:blipFill>
                <a:blip r:embed="rId14"/>
                <a:stretch>
                  <a:fillRect l="-213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7617EDBD-B499-4DAA-8AB5-751AD91FC1D4}"/>
                  </a:ext>
                </a:extLst>
              </p:cNvPr>
              <p:cNvSpPr/>
              <p:nvPr/>
            </p:nvSpPr>
            <p:spPr>
              <a:xfrm>
                <a:off x="3472470" y="2007144"/>
                <a:ext cx="499456" cy="42627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20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Θ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en-US" baseline="-100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7617EDBD-B499-4DAA-8AB5-751AD91FC1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2470" y="2007144"/>
                <a:ext cx="499456" cy="426278"/>
              </a:xfrm>
              <a:prstGeom prst="rect">
                <a:avLst/>
              </a:prstGeom>
              <a:blipFill>
                <a:blip r:embed="rId15"/>
                <a:stretch>
                  <a:fillRect l="-12195" r="-10976" b="-10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BC22A5C1-9D95-4BBA-9F32-AEBF1B1F1287}"/>
                  </a:ext>
                </a:extLst>
              </p:cNvPr>
              <p:cNvSpPr/>
              <p:nvPr/>
            </p:nvSpPr>
            <p:spPr>
              <a:xfrm>
                <a:off x="3330153" y="2737060"/>
                <a:ext cx="499456" cy="42627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20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Θ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en-US" baseline="-100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BC22A5C1-9D95-4BBA-9F32-AEBF1B1F12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0153" y="2737060"/>
                <a:ext cx="499456" cy="426278"/>
              </a:xfrm>
              <a:prstGeom prst="rect">
                <a:avLst/>
              </a:prstGeom>
              <a:blipFill>
                <a:blip r:embed="rId16"/>
                <a:stretch>
                  <a:fillRect l="-10976" r="-10976" b="-10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02E03C62-251A-43ED-A2ED-03F74B41F017}"/>
                  </a:ext>
                </a:extLst>
              </p:cNvPr>
              <p:cNvSpPr/>
              <p:nvPr/>
            </p:nvSpPr>
            <p:spPr>
              <a:xfrm>
                <a:off x="3528780" y="3810230"/>
                <a:ext cx="499456" cy="42627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20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Θ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en-US" baseline="-100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02E03C62-251A-43ED-A2ED-03F74B41F0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8780" y="3810230"/>
                <a:ext cx="499456" cy="426278"/>
              </a:xfrm>
              <a:prstGeom prst="rect">
                <a:avLst/>
              </a:prstGeom>
              <a:blipFill>
                <a:blip r:embed="rId17"/>
                <a:stretch>
                  <a:fillRect l="-12195" r="-10976" b="-10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1889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9" grpId="0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2F79A-76FF-FFBB-19B4-AF7324EE7F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008" y="243828"/>
            <a:ext cx="10515600" cy="539944"/>
          </a:xfrm>
        </p:spPr>
        <p:txBody>
          <a:bodyPr>
            <a:normAutofit fontScale="90000"/>
          </a:bodyPr>
          <a:lstStyle/>
          <a:p>
            <a:r>
              <a:rPr lang="en-US" dirty="0"/>
              <a:t>Non-Linear Problem</a:t>
            </a:r>
            <a:endParaRPr lang="he-IL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333B0DF-22EC-785C-5E51-541A7FD47F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21697" y="2289409"/>
            <a:ext cx="3334139" cy="2648511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DE89810-2172-3FB0-0AD1-5B1C53AF82D0}"/>
              </a:ext>
            </a:extLst>
          </p:cNvPr>
          <p:cNvSpPr txBox="1"/>
          <p:nvPr/>
        </p:nvSpPr>
        <p:spPr>
          <a:xfrm>
            <a:off x="1922105" y="1405033"/>
            <a:ext cx="7201523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i="1" dirty="0"/>
              <a:t>x1, x2</a:t>
            </a:r>
            <a:r>
              <a:rPr lang="en-US" dirty="0"/>
              <a:t> are binary (0 or 1), a simply version of a complex decision boundary </a:t>
            </a:r>
            <a:endParaRPr lang="he-IL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DDAF0F-D5CA-DD5E-BB03-CC68CB818BB4}"/>
              </a:ext>
            </a:extLst>
          </p:cNvPr>
          <p:cNvSpPr txBox="1"/>
          <p:nvPr/>
        </p:nvSpPr>
        <p:spPr>
          <a:xfrm>
            <a:off x="6546206" y="3428998"/>
            <a:ext cx="1455576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&lt;= </a:t>
            </a:r>
            <a:r>
              <a:rPr lang="en-US" i="1" dirty="0"/>
              <a:t>x1</a:t>
            </a:r>
            <a:r>
              <a:rPr lang="en-US" dirty="0"/>
              <a:t> XOR </a:t>
            </a:r>
            <a:r>
              <a:rPr lang="en-US" i="1" dirty="0"/>
              <a:t>x2</a:t>
            </a:r>
            <a:r>
              <a:rPr lang="en-US" dirty="0"/>
              <a:t> </a:t>
            </a:r>
            <a:endParaRPr lang="he-IL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554B27-B5AA-831F-F1D1-16AB959396BD}"/>
              </a:ext>
            </a:extLst>
          </p:cNvPr>
          <p:cNvSpPr txBox="1"/>
          <p:nvPr/>
        </p:nvSpPr>
        <p:spPr>
          <a:xfrm>
            <a:off x="5522866" y="2694338"/>
            <a:ext cx="64614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>
                <a:solidFill>
                  <a:srgbClr val="A1A1A1"/>
                </a:solidFill>
              </a:rPr>
              <a:t>Y = 1</a:t>
            </a:r>
            <a:endParaRPr lang="he-IL" dirty="0">
              <a:solidFill>
                <a:srgbClr val="A1A1A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FB83693-2992-6826-759A-34EB6D1B3609}"/>
              </a:ext>
            </a:extLst>
          </p:cNvPr>
          <p:cNvSpPr txBox="1"/>
          <p:nvPr/>
        </p:nvSpPr>
        <p:spPr>
          <a:xfrm>
            <a:off x="5449851" y="4093128"/>
            <a:ext cx="64614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>
                <a:solidFill>
                  <a:srgbClr val="A1A1A1"/>
                </a:solidFill>
              </a:rPr>
              <a:t>Y = 0</a:t>
            </a:r>
            <a:endParaRPr lang="he-IL" dirty="0">
              <a:solidFill>
                <a:srgbClr val="A1A1A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55C32C0-2DF7-AF87-F742-8B266291C295}"/>
              </a:ext>
            </a:extLst>
          </p:cNvPr>
          <p:cNvSpPr txBox="1"/>
          <p:nvPr/>
        </p:nvSpPr>
        <p:spPr>
          <a:xfrm>
            <a:off x="3878424" y="2649230"/>
            <a:ext cx="64614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>
                <a:solidFill>
                  <a:srgbClr val="A1A1A1"/>
                </a:solidFill>
              </a:rPr>
              <a:t>Y = 0</a:t>
            </a:r>
            <a:endParaRPr lang="he-IL" dirty="0">
              <a:solidFill>
                <a:srgbClr val="A1A1A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64E559B-A493-73A3-3F2E-8490028DFC5A}"/>
              </a:ext>
            </a:extLst>
          </p:cNvPr>
          <p:cNvSpPr txBox="1"/>
          <p:nvPr/>
        </p:nvSpPr>
        <p:spPr>
          <a:xfrm>
            <a:off x="3797944" y="4093128"/>
            <a:ext cx="64614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>
                <a:solidFill>
                  <a:srgbClr val="A1A1A1"/>
                </a:solidFill>
              </a:rPr>
              <a:t>Y = 1</a:t>
            </a:r>
            <a:endParaRPr lang="he-IL" dirty="0">
              <a:solidFill>
                <a:srgbClr val="A1A1A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149378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2F79A-76FF-FFBB-19B4-AF7324EE7F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008" y="243828"/>
            <a:ext cx="10515600" cy="539944"/>
          </a:xfrm>
        </p:spPr>
        <p:txBody>
          <a:bodyPr>
            <a:normAutofit fontScale="90000"/>
          </a:bodyPr>
          <a:lstStyle/>
          <a:p>
            <a:r>
              <a:rPr lang="en-US" dirty="0"/>
              <a:t>Non-Linear Problem – And Operation</a:t>
            </a:r>
            <a:endParaRPr lang="he-IL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554B27-B5AA-831F-F1D1-16AB959396BD}"/>
              </a:ext>
            </a:extLst>
          </p:cNvPr>
          <p:cNvSpPr txBox="1"/>
          <p:nvPr/>
        </p:nvSpPr>
        <p:spPr>
          <a:xfrm>
            <a:off x="1049690" y="2486534"/>
            <a:ext cx="480531" cy="276999"/>
          </a:xfrm>
          <a:prstGeom prst="rect">
            <a:avLst/>
          </a:prstGeom>
          <a:noFill/>
        </p:spPr>
        <p:txBody>
          <a:bodyPr wrap="square" lIns="0" tIns="0" rIns="0" bIns="0" rtlCol="1" anchor="ctr" anchorCtr="0">
            <a:spAutoFit/>
          </a:bodyPr>
          <a:lstStyle/>
          <a:p>
            <a:pPr algn="ctr"/>
            <a:r>
              <a:rPr lang="en-US" dirty="0">
                <a:solidFill>
                  <a:srgbClr val="646464"/>
                </a:solidFill>
              </a:rPr>
              <a:t>-30</a:t>
            </a:r>
            <a:endParaRPr lang="he-IL" dirty="0">
              <a:solidFill>
                <a:srgbClr val="646464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CE01E74-6A60-A041-6A97-E942E7065947}"/>
                  </a:ext>
                </a:extLst>
              </p:cNvPr>
              <p:cNvSpPr txBox="1"/>
              <p:nvPr/>
            </p:nvSpPr>
            <p:spPr>
              <a:xfrm>
                <a:off x="430537" y="1148512"/>
                <a:ext cx="1855187" cy="707886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US" sz="2000" b="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he-IL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CE01E74-6A60-A041-6A97-E942E70659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537" y="1148512"/>
                <a:ext cx="1855187" cy="707886"/>
              </a:xfrm>
              <a:prstGeom prst="rect">
                <a:avLst/>
              </a:prstGeom>
              <a:blipFill>
                <a:blip r:embed="rId2"/>
                <a:stretch>
                  <a:fillRect b="-5128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15E0B125-9082-1160-0333-D2C703705B75}"/>
                  </a:ext>
                </a:extLst>
              </p:cNvPr>
              <p:cNvSpPr/>
              <p:nvPr/>
            </p:nvSpPr>
            <p:spPr>
              <a:xfrm>
                <a:off x="1980839" y="3109002"/>
                <a:ext cx="597520" cy="558508"/>
              </a:xfrm>
              <a:prstGeom prst="ellipse">
                <a:avLst/>
              </a:prstGeom>
              <a:noFill/>
              <a:ln w="1905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3600" rIns="3600" bIns="108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15E0B125-9082-1160-0333-D2C703705B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0839" y="3109002"/>
                <a:ext cx="597520" cy="558508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19050">
                <a:solidFill>
                  <a:schemeClr val="accent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C65FE1D5-98B4-3E2C-794E-89C011C81BE0}"/>
                  </a:ext>
                </a:extLst>
              </p:cNvPr>
              <p:cNvSpPr/>
              <p:nvPr/>
            </p:nvSpPr>
            <p:spPr>
              <a:xfrm>
                <a:off x="484408" y="2409714"/>
                <a:ext cx="597520" cy="558508"/>
              </a:xfrm>
              <a:prstGeom prst="ellipse">
                <a:avLst/>
              </a:prstGeom>
              <a:noFill/>
              <a:ln w="1905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3600" rIns="3600" bIns="108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C65FE1D5-98B4-3E2C-794E-89C011C81B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408" y="2409714"/>
                <a:ext cx="597520" cy="558508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19050">
                <a:solidFill>
                  <a:schemeClr val="accent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9B0E58DE-02DB-B3A7-81CD-F1EC11B48F7D}"/>
                  </a:ext>
                </a:extLst>
              </p:cNvPr>
              <p:cNvSpPr/>
              <p:nvPr/>
            </p:nvSpPr>
            <p:spPr>
              <a:xfrm>
                <a:off x="484408" y="3108380"/>
                <a:ext cx="597520" cy="558508"/>
              </a:xfrm>
              <a:prstGeom prst="ellipse">
                <a:avLst/>
              </a:prstGeom>
              <a:noFill/>
              <a:ln w="1905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3600" rIns="3600" bIns="108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9B0E58DE-02DB-B3A7-81CD-F1EC11B48F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408" y="3108380"/>
                <a:ext cx="597520" cy="558508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19050">
                <a:solidFill>
                  <a:schemeClr val="accent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C24DD035-380B-B489-E544-1ED1E87143A1}"/>
                  </a:ext>
                </a:extLst>
              </p:cNvPr>
              <p:cNvSpPr/>
              <p:nvPr/>
            </p:nvSpPr>
            <p:spPr>
              <a:xfrm>
                <a:off x="484408" y="3826257"/>
                <a:ext cx="597520" cy="558508"/>
              </a:xfrm>
              <a:prstGeom prst="ellipse">
                <a:avLst/>
              </a:prstGeom>
              <a:noFill/>
              <a:ln w="1905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3600" rIns="3600" bIns="108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C24DD035-380B-B489-E544-1ED1E87143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408" y="3826257"/>
                <a:ext cx="597520" cy="558508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 w="19050">
                <a:solidFill>
                  <a:schemeClr val="accent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D67E388-B246-872C-0782-1E08D72088A4}"/>
              </a:ext>
            </a:extLst>
          </p:cNvPr>
          <p:cNvCxnSpPr>
            <a:cxnSpLocks/>
            <a:stCxn id="11" idx="6"/>
            <a:endCxn id="8" idx="2"/>
          </p:cNvCxnSpPr>
          <p:nvPr/>
        </p:nvCxnSpPr>
        <p:spPr>
          <a:xfrm>
            <a:off x="1081928" y="2688968"/>
            <a:ext cx="898911" cy="6992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FC5A127-8739-9051-A27F-EA9D63A6D83C}"/>
              </a:ext>
            </a:extLst>
          </p:cNvPr>
          <p:cNvCxnSpPr>
            <a:cxnSpLocks/>
            <a:stCxn id="14" idx="6"/>
            <a:endCxn id="8" idx="2"/>
          </p:cNvCxnSpPr>
          <p:nvPr/>
        </p:nvCxnSpPr>
        <p:spPr>
          <a:xfrm>
            <a:off x="1081928" y="3387634"/>
            <a:ext cx="898911" cy="6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9DDC1F8-6EF2-0313-9FA5-31EBC833F83B}"/>
              </a:ext>
            </a:extLst>
          </p:cNvPr>
          <p:cNvCxnSpPr>
            <a:cxnSpLocks/>
            <a:stCxn id="15" idx="6"/>
            <a:endCxn id="8" idx="2"/>
          </p:cNvCxnSpPr>
          <p:nvPr/>
        </p:nvCxnSpPr>
        <p:spPr>
          <a:xfrm flipV="1">
            <a:off x="1081928" y="3388256"/>
            <a:ext cx="898911" cy="7172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91519FC-E4F2-FE5E-0FDD-05397E8F7C08}"/>
              </a:ext>
            </a:extLst>
          </p:cNvPr>
          <p:cNvCxnSpPr>
            <a:cxnSpLocks/>
          </p:cNvCxnSpPr>
          <p:nvPr/>
        </p:nvCxnSpPr>
        <p:spPr>
          <a:xfrm>
            <a:off x="2580360" y="3400072"/>
            <a:ext cx="558153" cy="6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DD2C9EF-4067-294A-51B8-BBB7C62D9C3A}"/>
                  </a:ext>
                </a:extLst>
              </p:cNvPr>
              <p:cNvSpPr txBox="1"/>
              <p:nvPr/>
            </p:nvSpPr>
            <p:spPr>
              <a:xfrm>
                <a:off x="2516102" y="2997031"/>
                <a:ext cx="868315" cy="404406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∅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DD2C9EF-4067-294A-51B8-BBB7C62D9C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6102" y="2997031"/>
                <a:ext cx="868315" cy="404406"/>
              </a:xfrm>
              <a:prstGeom prst="rect">
                <a:avLst/>
              </a:prstGeom>
              <a:blipFill>
                <a:blip r:embed="rId7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>
            <a:extLst>
              <a:ext uri="{FF2B5EF4-FFF2-40B4-BE49-F238E27FC236}">
                <a16:creationId xmlns:a16="http://schemas.microsoft.com/office/drawing/2014/main" id="{C4255DBE-9F54-9B42-F5C1-7399E2D6C0D5}"/>
              </a:ext>
            </a:extLst>
          </p:cNvPr>
          <p:cNvSpPr txBox="1"/>
          <p:nvPr/>
        </p:nvSpPr>
        <p:spPr>
          <a:xfrm>
            <a:off x="1040335" y="3096991"/>
            <a:ext cx="480531" cy="276999"/>
          </a:xfrm>
          <a:prstGeom prst="rect">
            <a:avLst/>
          </a:prstGeom>
          <a:noFill/>
        </p:spPr>
        <p:txBody>
          <a:bodyPr wrap="square" lIns="0" tIns="0" rIns="0" bIns="0" rtlCol="1" anchor="ctr" anchorCtr="0">
            <a:spAutoFit/>
          </a:bodyPr>
          <a:lstStyle/>
          <a:p>
            <a:pPr algn="ctr"/>
            <a:r>
              <a:rPr lang="en-US" dirty="0">
                <a:solidFill>
                  <a:srgbClr val="646464"/>
                </a:solidFill>
              </a:rPr>
              <a:t>+20</a:t>
            </a:r>
            <a:endParaRPr lang="he-IL" dirty="0">
              <a:solidFill>
                <a:srgbClr val="646464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B16530E-3F1E-A34F-FAEE-9E6460965BB1}"/>
              </a:ext>
            </a:extLst>
          </p:cNvPr>
          <p:cNvSpPr txBox="1"/>
          <p:nvPr/>
        </p:nvSpPr>
        <p:spPr>
          <a:xfrm>
            <a:off x="990500" y="3659615"/>
            <a:ext cx="480531" cy="276999"/>
          </a:xfrm>
          <a:prstGeom prst="rect">
            <a:avLst/>
          </a:prstGeom>
          <a:noFill/>
        </p:spPr>
        <p:txBody>
          <a:bodyPr wrap="square" lIns="0" tIns="0" rIns="0" bIns="0" rtlCol="1" anchor="ctr" anchorCtr="0">
            <a:spAutoFit/>
          </a:bodyPr>
          <a:lstStyle/>
          <a:p>
            <a:pPr algn="ctr"/>
            <a:r>
              <a:rPr lang="en-US" dirty="0">
                <a:solidFill>
                  <a:srgbClr val="646464"/>
                </a:solidFill>
              </a:rPr>
              <a:t>+20</a:t>
            </a:r>
            <a:endParaRPr lang="he-IL" dirty="0">
              <a:solidFill>
                <a:srgbClr val="646464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FF6CC10-ED94-0959-8B62-CD4241219560}"/>
                  </a:ext>
                </a:extLst>
              </p:cNvPr>
              <p:cNvSpPr txBox="1"/>
              <p:nvPr/>
            </p:nvSpPr>
            <p:spPr>
              <a:xfrm>
                <a:off x="937079" y="5026472"/>
                <a:ext cx="3654462" cy="404406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∅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(−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30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20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20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b="0" dirty="0">
                    <a:ea typeface="Cambria Math" panose="02040503050406030204" pitchFamily="18" charset="0"/>
                  </a:rPr>
                  <a:t>)</a:t>
                </a: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FF6CC10-ED94-0959-8B62-CD42412195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7079" y="5026472"/>
                <a:ext cx="3654462" cy="404406"/>
              </a:xfrm>
              <a:prstGeom prst="rect">
                <a:avLst/>
              </a:prstGeom>
              <a:blipFill>
                <a:blip r:embed="rId8"/>
                <a:stretch>
                  <a:fillRect t="-7576" r="-835" b="-27273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2" name="Group 31">
            <a:extLst>
              <a:ext uri="{FF2B5EF4-FFF2-40B4-BE49-F238E27FC236}">
                <a16:creationId xmlns:a16="http://schemas.microsoft.com/office/drawing/2014/main" id="{3D7C9C45-F68B-14FA-7AED-256903B8158B}"/>
              </a:ext>
            </a:extLst>
          </p:cNvPr>
          <p:cNvGrpSpPr/>
          <p:nvPr/>
        </p:nvGrpSpPr>
        <p:grpSpPr>
          <a:xfrm>
            <a:off x="6270170" y="930961"/>
            <a:ext cx="5241891" cy="2037262"/>
            <a:chOff x="4038601" y="513650"/>
            <a:chExt cx="7725388" cy="2934400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1E654D36-1EB9-5E9D-CF46-88C19CA2C001}"/>
                </a:ext>
              </a:extLst>
            </p:cNvPr>
            <p:cNvGrpSpPr/>
            <p:nvPr/>
          </p:nvGrpSpPr>
          <p:grpSpPr>
            <a:xfrm>
              <a:off x="4038601" y="518763"/>
              <a:ext cx="7725388" cy="2929287"/>
              <a:chOff x="7518334" y="518764"/>
              <a:chExt cx="4245653" cy="2099426"/>
            </a:xfrm>
          </p:grpSpPr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5E516362-29F6-A080-7942-D9176360B691}"/>
                  </a:ext>
                </a:extLst>
              </p:cNvPr>
              <p:cNvGrpSpPr/>
              <p:nvPr/>
            </p:nvGrpSpPr>
            <p:grpSpPr>
              <a:xfrm>
                <a:off x="7518334" y="735175"/>
                <a:ext cx="4245653" cy="1883015"/>
                <a:chOff x="7518334" y="735175"/>
                <a:chExt cx="4245653" cy="1883015"/>
              </a:xfrm>
            </p:grpSpPr>
            <p:pic>
              <p:nvPicPr>
                <p:cNvPr id="37" name="Picture 6" descr="Sigmoid Function, online calculator and formula">
                  <a:extLst>
                    <a:ext uri="{FF2B5EF4-FFF2-40B4-BE49-F238E27FC236}">
                      <a16:creationId xmlns:a16="http://schemas.microsoft.com/office/drawing/2014/main" id="{3E2C616F-D534-17F8-3306-C1D696AF0CD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18334" y="735175"/>
                  <a:ext cx="4100513" cy="188301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0FED61CE-902A-6BA6-34AD-B4033AD719DA}"/>
                    </a:ext>
                  </a:extLst>
                </p:cNvPr>
                <p:cNvSpPr/>
                <p:nvPr/>
              </p:nvSpPr>
              <p:spPr>
                <a:xfrm>
                  <a:off x="11369534" y="2125429"/>
                  <a:ext cx="394453" cy="256694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z</a:t>
                  </a:r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6" name="Rectangle 35">
                    <a:extLst>
                      <a:ext uri="{FF2B5EF4-FFF2-40B4-BE49-F238E27FC236}">
                        <a16:creationId xmlns:a16="http://schemas.microsoft.com/office/drawing/2014/main" id="{E5C1EB32-7D5E-FEC3-1F70-91DB725CAECB}"/>
                      </a:ext>
                    </a:extLst>
                  </p:cNvPr>
                  <p:cNvSpPr/>
                  <p:nvPr/>
                </p:nvSpPr>
                <p:spPr>
                  <a:xfrm>
                    <a:off x="10737339" y="518764"/>
                    <a:ext cx="741678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i="1" dirty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  <m:r>
                            <a:rPr lang="en-US" i="1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en-US" dirty="0">
                      <a:solidFill>
                        <a:schemeClr val="bg1">
                          <a:lumMod val="65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8" name="Rectangle 37">
                    <a:extLst>
                      <a:ext uri="{FF2B5EF4-FFF2-40B4-BE49-F238E27FC236}">
                        <a16:creationId xmlns:a16="http://schemas.microsoft.com/office/drawing/2014/main" id="{9302D961-6FD0-4423-B18B-47B58A45173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737339" y="518764"/>
                    <a:ext cx="741678" cy="369332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E9FC18A8-5E4A-E591-3738-DD1C416086EE}"/>
                </a:ext>
              </a:extLst>
            </p:cNvPr>
            <p:cNvSpPr/>
            <p:nvPr/>
          </p:nvSpPr>
          <p:spPr>
            <a:xfrm>
              <a:off x="7380820" y="513650"/>
              <a:ext cx="717746" cy="3581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y</a:t>
              </a:r>
            </a:p>
          </p:txBody>
        </p:sp>
      </p:grpSp>
      <p:graphicFrame>
        <p:nvGraphicFramePr>
          <p:cNvPr id="41" name="Table 41">
            <a:extLst>
              <a:ext uri="{FF2B5EF4-FFF2-40B4-BE49-F238E27FC236}">
                <a16:creationId xmlns:a16="http://schemas.microsoft.com/office/drawing/2014/main" id="{26A40CF0-9030-59DF-710E-A90FA912AD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92049"/>
              </p:ext>
            </p:extLst>
          </p:nvPr>
        </p:nvGraphicFramePr>
        <p:xfrm>
          <a:off x="5299787" y="3666888"/>
          <a:ext cx="6146862" cy="2700105"/>
        </p:xfrm>
        <a:graphic>
          <a:graphicData uri="http://schemas.openxmlformats.org/drawingml/2006/table">
            <a:tbl>
              <a:tblPr rtl="1" firstRow="1" bandRow="1">
                <a:tableStyleId>{21E4AEA4-8DFA-4A89-87EB-49C32662AFE0}</a:tableStyleId>
              </a:tblPr>
              <a:tblGrid>
                <a:gridCol w="2048954">
                  <a:extLst>
                    <a:ext uri="{9D8B030D-6E8A-4147-A177-3AD203B41FA5}">
                      <a16:colId xmlns:a16="http://schemas.microsoft.com/office/drawing/2014/main" val="4109582121"/>
                    </a:ext>
                  </a:extLst>
                </a:gridCol>
                <a:gridCol w="2048954">
                  <a:extLst>
                    <a:ext uri="{9D8B030D-6E8A-4147-A177-3AD203B41FA5}">
                      <a16:colId xmlns:a16="http://schemas.microsoft.com/office/drawing/2014/main" val="3908732123"/>
                    </a:ext>
                  </a:extLst>
                </a:gridCol>
                <a:gridCol w="2048954">
                  <a:extLst>
                    <a:ext uri="{9D8B030D-6E8A-4147-A177-3AD203B41FA5}">
                      <a16:colId xmlns:a16="http://schemas.microsoft.com/office/drawing/2014/main" val="177782976"/>
                    </a:ext>
                  </a:extLst>
                </a:gridCol>
              </a:tblGrid>
              <a:tr h="540021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X2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X1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1483364"/>
                  </a:ext>
                </a:extLst>
              </a:tr>
              <a:tr h="540021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08992302"/>
                  </a:ext>
                </a:extLst>
              </a:tr>
              <a:tr h="540021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47756873"/>
                  </a:ext>
                </a:extLst>
              </a:tr>
              <a:tr h="540021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6913830"/>
                  </a:ext>
                </a:extLst>
              </a:tr>
              <a:tr h="540021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2211205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6E50AD0-A175-7681-EF28-563F13EC01D0}"/>
                  </a:ext>
                </a:extLst>
              </p:cNvPr>
              <p:cNvSpPr txBox="1"/>
              <p:nvPr/>
            </p:nvSpPr>
            <p:spPr>
              <a:xfrm>
                <a:off x="9981939" y="3729098"/>
                <a:ext cx="868315" cy="404406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∅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b="0" dirty="0">
                  <a:solidFill>
                    <a:schemeClr val="bg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6E50AD0-A175-7681-EF28-563F13EC01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1939" y="3729098"/>
                <a:ext cx="868315" cy="404406"/>
              </a:xfrm>
              <a:prstGeom prst="rect">
                <a:avLst/>
              </a:prstGeom>
              <a:blipFill>
                <a:blip r:embed="rId11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B742CD8-D8BB-736F-9EC1-47B877975901}"/>
                  </a:ext>
                </a:extLst>
              </p:cNvPr>
              <p:cNvSpPr txBox="1"/>
              <p:nvPr/>
            </p:nvSpPr>
            <p:spPr>
              <a:xfrm>
                <a:off x="9610186" y="4277637"/>
                <a:ext cx="1568699" cy="400110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30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B742CD8-D8BB-736F-9EC1-47B8779759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0186" y="4277637"/>
                <a:ext cx="1568699" cy="400110"/>
              </a:xfrm>
              <a:prstGeom prst="rect">
                <a:avLst/>
              </a:prstGeom>
              <a:blipFill>
                <a:blip r:embed="rId12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19B2390-A919-805C-A5B4-C8AA19B5EFAA}"/>
                  </a:ext>
                </a:extLst>
              </p:cNvPr>
              <p:cNvSpPr txBox="1"/>
              <p:nvPr/>
            </p:nvSpPr>
            <p:spPr>
              <a:xfrm>
                <a:off x="9606550" y="4813507"/>
                <a:ext cx="1568699" cy="400110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19B2390-A919-805C-A5B4-C8AA19B5EF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6550" y="4813507"/>
                <a:ext cx="1568699" cy="400110"/>
              </a:xfrm>
              <a:prstGeom prst="rect">
                <a:avLst/>
              </a:prstGeom>
              <a:blipFill>
                <a:blip r:embed="rId13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8DDD2D04-5016-3351-59FA-A8DADE98A99C}"/>
                  </a:ext>
                </a:extLst>
              </p:cNvPr>
              <p:cNvSpPr txBox="1"/>
              <p:nvPr/>
            </p:nvSpPr>
            <p:spPr>
              <a:xfrm>
                <a:off x="9591524" y="5352313"/>
                <a:ext cx="1568699" cy="400110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8DDD2D04-5016-3351-59FA-A8DADE98A9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1524" y="5352313"/>
                <a:ext cx="1568699" cy="400110"/>
              </a:xfrm>
              <a:prstGeom prst="rect">
                <a:avLst/>
              </a:prstGeom>
              <a:blipFill>
                <a:blip r:embed="rId14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87DEE975-4BC7-515C-414E-8F443F244206}"/>
                  </a:ext>
                </a:extLst>
              </p:cNvPr>
              <p:cNvSpPr txBox="1"/>
              <p:nvPr/>
            </p:nvSpPr>
            <p:spPr>
              <a:xfrm>
                <a:off x="9591524" y="5811578"/>
                <a:ext cx="1568699" cy="400110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87DEE975-4BC7-515C-414E-8F443F2442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1524" y="5811578"/>
                <a:ext cx="1568699" cy="400110"/>
              </a:xfrm>
              <a:prstGeom prst="rect">
                <a:avLst/>
              </a:prstGeom>
              <a:blipFill>
                <a:blip r:embed="rId15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Rectangle 47">
            <a:extLst>
              <a:ext uri="{FF2B5EF4-FFF2-40B4-BE49-F238E27FC236}">
                <a16:creationId xmlns:a16="http://schemas.microsoft.com/office/drawing/2014/main" id="{BCABFC72-0CD0-EFF6-2F81-038C760CC6F7}"/>
              </a:ext>
            </a:extLst>
          </p:cNvPr>
          <p:cNvSpPr/>
          <p:nvPr/>
        </p:nvSpPr>
        <p:spPr>
          <a:xfrm>
            <a:off x="10821724" y="4245063"/>
            <a:ext cx="291844" cy="1994618"/>
          </a:xfrm>
          <a:prstGeom prst="rect">
            <a:avLst/>
          </a:prstGeom>
          <a:noFill/>
          <a:ln w="15875" cmpd="thickThin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879543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4" grpId="0"/>
      <p:bldP spid="45" grpId="0"/>
      <p:bldP spid="47" grpId="0"/>
      <p:bldP spid="48" grpId="0" animBg="1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2F79A-76FF-FFBB-19B4-AF7324EE7F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008" y="243828"/>
            <a:ext cx="10515600" cy="539944"/>
          </a:xfrm>
        </p:spPr>
        <p:txBody>
          <a:bodyPr>
            <a:normAutofit fontScale="90000"/>
          </a:bodyPr>
          <a:lstStyle/>
          <a:p>
            <a:r>
              <a:rPr lang="en-US" dirty="0"/>
              <a:t>Non-Linear Problem – OR Operation</a:t>
            </a:r>
            <a:endParaRPr lang="he-IL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554B27-B5AA-831F-F1D1-16AB959396BD}"/>
              </a:ext>
            </a:extLst>
          </p:cNvPr>
          <p:cNvSpPr txBox="1"/>
          <p:nvPr/>
        </p:nvSpPr>
        <p:spPr>
          <a:xfrm>
            <a:off x="1049690" y="2486534"/>
            <a:ext cx="480531" cy="276999"/>
          </a:xfrm>
          <a:prstGeom prst="rect">
            <a:avLst/>
          </a:prstGeom>
          <a:noFill/>
        </p:spPr>
        <p:txBody>
          <a:bodyPr wrap="square" lIns="0" tIns="0" rIns="0" bIns="0" rtlCol="1" anchor="ctr" anchorCtr="0">
            <a:spAutoFit/>
          </a:bodyPr>
          <a:lstStyle/>
          <a:p>
            <a:pPr algn="ctr"/>
            <a:r>
              <a:rPr lang="en-US" dirty="0">
                <a:solidFill>
                  <a:srgbClr val="646464"/>
                </a:solidFill>
              </a:rPr>
              <a:t>-10</a:t>
            </a:r>
            <a:endParaRPr lang="he-IL" dirty="0">
              <a:solidFill>
                <a:srgbClr val="646464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CE01E74-6A60-A041-6A97-E942E7065947}"/>
                  </a:ext>
                </a:extLst>
              </p:cNvPr>
              <p:cNvSpPr txBox="1"/>
              <p:nvPr/>
            </p:nvSpPr>
            <p:spPr>
              <a:xfrm>
                <a:off x="430537" y="1148512"/>
                <a:ext cx="1777410" cy="707886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US" sz="2000" b="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𝑜𝑟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he-IL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CE01E74-6A60-A041-6A97-E942E70659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537" y="1148512"/>
                <a:ext cx="1777410" cy="707886"/>
              </a:xfrm>
              <a:prstGeom prst="rect">
                <a:avLst/>
              </a:prstGeom>
              <a:blipFill>
                <a:blip r:embed="rId2"/>
                <a:stretch>
                  <a:fillRect b="-5128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15E0B125-9082-1160-0333-D2C703705B75}"/>
                  </a:ext>
                </a:extLst>
              </p:cNvPr>
              <p:cNvSpPr/>
              <p:nvPr/>
            </p:nvSpPr>
            <p:spPr>
              <a:xfrm>
                <a:off x="1980839" y="3109002"/>
                <a:ext cx="597520" cy="558508"/>
              </a:xfrm>
              <a:prstGeom prst="ellipse">
                <a:avLst/>
              </a:prstGeom>
              <a:noFill/>
              <a:ln w="1905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3600" rIns="3600" bIns="108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15E0B125-9082-1160-0333-D2C703705B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0839" y="3109002"/>
                <a:ext cx="597520" cy="558508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19050">
                <a:solidFill>
                  <a:schemeClr val="accent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C65FE1D5-98B4-3E2C-794E-89C011C81BE0}"/>
                  </a:ext>
                </a:extLst>
              </p:cNvPr>
              <p:cNvSpPr/>
              <p:nvPr/>
            </p:nvSpPr>
            <p:spPr>
              <a:xfrm>
                <a:off x="484408" y="2409714"/>
                <a:ext cx="597520" cy="558508"/>
              </a:xfrm>
              <a:prstGeom prst="ellipse">
                <a:avLst/>
              </a:prstGeom>
              <a:noFill/>
              <a:ln w="1905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3600" rIns="3600" bIns="108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C65FE1D5-98B4-3E2C-794E-89C011C81B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408" y="2409714"/>
                <a:ext cx="597520" cy="558508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19050">
                <a:solidFill>
                  <a:schemeClr val="accent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9B0E58DE-02DB-B3A7-81CD-F1EC11B48F7D}"/>
                  </a:ext>
                </a:extLst>
              </p:cNvPr>
              <p:cNvSpPr/>
              <p:nvPr/>
            </p:nvSpPr>
            <p:spPr>
              <a:xfrm>
                <a:off x="484408" y="3108380"/>
                <a:ext cx="597520" cy="558508"/>
              </a:xfrm>
              <a:prstGeom prst="ellipse">
                <a:avLst/>
              </a:prstGeom>
              <a:noFill/>
              <a:ln w="1905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3600" rIns="3600" bIns="108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9B0E58DE-02DB-B3A7-81CD-F1EC11B48F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408" y="3108380"/>
                <a:ext cx="597520" cy="558508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19050">
                <a:solidFill>
                  <a:schemeClr val="accent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C24DD035-380B-B489-E544-1ED1E87143A1}"/>
                  </a:ext>
                </a:extLst>
              </p:cNvPr>
              <p:cNvSpPr/>
              <p:nvPr/>
            </p:nvSpPr>
            <p:spPr>
              <a:xfrm>
                <a:off x="484408" y="3826257"/>
                <a:ext cx="597520" cy="558508"/>
              </a:xfrm>
              <a:prstGeom prst="ellipse">
                <a:avLst/>
              </a:prstGeom>
              <a:noFill/>
              <a:ln w="1905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3600" rIns="3600" bIns="108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C24DD035-380B-B489-E544-1ED1E87143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408" y="3826257"/>
                <a:ext cx="597520" cy="558508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 w="19050">
                <a:solidFill>
                  <a:schemeClr val="accent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D67E388-B246-872C-0782-1E08D72088A4}"/>
              </a:ext>
            </a:extLst>
          </p:cNvPr>
          <p:cNvCxnSpPr>
            <a:cxnSpLocks/>
            <a:stCxn id="11" idx="6"/>
            <a:endCxn id="8" idx="2"/>
          </p:cNvCxnSpPr>
          <p:nvPr/>
        </p:nvCxnSpPr>
        <p:spPr>
          <a:xfrm>
            <a:off x="1081928" y="2688968"/>
            <a:ext cx="898911" cy="6992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FC5A127-8739-9051-A27F-EA9D63A6D83C}"/>
              </a:ext>
            </a:extLst>
          </p:cNvPr>
          <p:cNvCxnSpPr>
            <a:cxnSpLocks/>
            <a:stCxn id="14" idx="6"/>
            <a:endCxn id="8" idx="2"/>
          </p:cNvCxnSpPr>
          <p:nvPr/>
        </p:nvCxnSpPr>
        <p:spPr>
          <a:xfrm>
            <a:off x="1081928" y="3387634"/>
            <a:ext cx="898911" cy="6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9DDC1F8-6EF2-0313-9FA5-31EBC833F83B}"/>
              </a:ext>
            </a:extLst>
          </p:cNvPr>
          <p:cNvCxnSpPr>
            <a:cxnSpLocks/>
            <a:stCxn id="15" idx="6"/>
            <a:endCxn id="8" idx="2"/>
          </p:cNvCxnSpPr>
          <p:nvPr/>
        </p:nvCxnSpPr>
        <p:spPr>
          <a:xfrm flipV="1">
            <a:off x="1081928" y="3388256"/>
            <a:ext cx="898911" cy="7172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91519FC-E4F2-FE5E-0FDD-05397E8F7C08}"/>
              </a:ext>
            </a:extLst>
          </p:cNvPr>
          <p:cNvCxnSpPr>
            <a:cxnSpLocks/>
          </p:cNvCxnSpPr>
          <p:nvPr/>
        </p:nvCxnSpPr>
        <p:spPr>
          <a:xfrm>
            <a:off x="2580360" y="3400072"/>
            <a:ext cx="558153" cy="6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DD2C9EF-4067-294A-51B8-BBB7C62D9C3A}"/>
                  </a:ext>
                </a:extLst>
              </p:cNvPr>
              <p:cNvSpPr txBox="1"/>
              <p:nvPr/>
            </p:nvSpPr>
            <p:spPr>
              <a:xfrm>
                <a:off x="2516102" y="2997031"/>
                <a:ext cx="868315" cy="404406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∅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DD2C9EF-4067-294A-51B8-BBB7C62D9C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6102" y="2997031"/>
                <a:ext cx="868315" cy="404406"/>
              </a:xfrm>
              <a:prstGeom prst="rect">
                <a:avLst/>
              </a:prstGeom>
              <a:blipFill>
                <a:blip r:embed="rId7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>
            <a:extLst>
              <a:ext uri="{FF2B5EF4-FFF2-40B4-BE49-F238E27FC236}">
                <a16:creationId xmlns:a16="http://schemas.microsoft.com/office/drawing/2014/main" id="{C4255DBE-9F54-9B42-F5C1-7399E2D6C0D5}"/>
              </a:ext>
            </a:extLst>
          </p:cNvPr>
          <p:cNvSpPr txBox="1"/>
          <p:nvPr/>
        </p:nvSpPr>
        <p:spPr>
          <a:xfrm>
            <a:off x="1040335" y="3096991"/>
            <a:ext cx="480531" cy="276999"/>
          </a:xfrm>
          <a:prstGeom prst="rect">
            <a:avLst/>
          </a:prstGeom>
          <a:noFill/>
        </p:spPr>
        <p:txBody>
          <a:bodyPr wrap="square" lIns="0" tIns="0" rIns="0" bIns="0" rtlCol="1" anchor="ctr" anchorCtr="0">
            <a:spAutoFit/>
          </a:bodyPr>
          <a:lstStyle/>
          <a:p>
            <a:pPr algn="ctr"/>
            <a:r>
              <a:rPr lang="en-US" dirty="0">
                <a:solidFill>
                  <a:srgbClr val="646464"/>
                </a:solidFill>
              </a:rPr>
              <a:t>+20</a:t>
            </a:r>
            <a:endParaRPr lang="he-IL" dirty="0">
              <a:solidFill>
                <a:srgbClr val="646464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B16530E-3F1E-A34F-FAEE-9E6460965BB1}"/>
              </a:ext>
            </a:extLst>
          </p:cNvPr>
          <p:cNvSpPr txBox="1"/>
          <p:nvPr/>
        </p:nvSpPr>
        <p:spPr>
          <a:xfrm>
            <a:off x="990500" y="3659615"/>
            <a:ext cx="480531" cy="276999"/>
          </a:xfrm>
          <a:prstGeom prst="rect">
            <a:avLst/>
          </a:prstGeom>
          <a:noFill/>
        </p:spPr>
        <p:txBody>
          <a:bodyPr wrap="square" lIns="0" tIns="0" rIns="0" bIns="0" rtlCol="1" anchor="ctr" anchorCtr="0">
            <a:spAutoFit/>
          </a:bodyPr>
          <a:lstStyle/>
          <a:p>
            <a:pPr algn="ctr"/>
            <a:r>
              <a:rPr lang="en-US" dirty="0">
                <a:solidFill>
                  <a:srgbClr val="646464"/>
                </a:solidFill>
              </a:rPr>
              <a:t>+20</a:t>
            </a:r>
            <a:endParaRPr lang="he-IL" dirty="0">
              <a:solidFill>
                <a:srgbClr val="646464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FF6CC10-ED94-0959-8B62-CD4241219560}"/>
                  </a:ext>
                </a:extLst>
              </p:cNvPr>
              <p:cNvSpPr txBox="1"/>
              <p:nvPr/>
            </p:nvSpPr>
            <p:spPr>
              <a:xfrm>
                <a:off x="937079" y="5026472"/>
                <a:ext cx="3654462" cy="404406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∅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(−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10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20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20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b="0" dirty="0">
                    <a:ea typeface="Cambria Math" panose="02040503050406030204" pitchFamily="18" charset="0"/>
                  </a:rPr>
                  <a:t>)</a:t>
                </a: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FF6CC10-ED94-0959-8B62-CD42412195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7079" y="5026472"/>
                <a:ext cx="3654462" cy="404406"/>
              </a:xfrm>
              <a:prstGeom prst="rect">
                <a:avLst/>
              </a:prstGeom>
              <a:blipFill>
                <a:blip r:embed="rId8"/>
                <a:stretch>
                  <a:fillRect t="-7576" r="-835" b="-27273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2" name="Group 31">
            <a:extLst>
              <a:ext uri="{FF2B5EF4-FFF2-40B4-BE49-F238E27FC236}">
                <a16:creationId xmlns:a16="http://schemas.microsoft.com/office/drawing/2014/main" id="{3D7C9C45-F68B-14FA-7AED-256903B8158B}"/>
              </a:ext>
            </a:extLst>
          </p:cNvPr>
          <p:cNvGrpSpPr/>
          <p:nvPr/>
        </p:nvGrpSpPr>
        <p:grpSpPr>
          <a:xfrm>
            <a:off x="6270170" y="930961"/>
            <a:ext cx="5241891" cy="2037262"/>
            <a:chOff x="4038601" y="513650"/>
            <a:chExt cx="7725388" cy="2934400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1E654D36-1EB9-5E9D-CF46-88C19CA2C001}"/>
                </a:ext>
              </a:extLst>
            </p:cNvPr>
            <p:cNvGrpSpPr/>
            <p:nvPr/>
          </p:nvGrpSpPr>
          <p:grpSpPr>
            <a:xfrm>
              <a:off x="4038601" y="518763"/>
              <a:ext cx="7725388" cy="2929287"/>
              <a:chOff x="7518334" y="518764"/>
              <a:chExt cx="4245653" cy="2099426"/>
            </a:xfrm>
          </p:grpSpPr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5E516362-29F6-A080-7942-D9176360B691}"/>
                  </a:ext>
                </a:extLst>
              </p:cNvPr>
              <p:cNvGrpSpPr/>
              <p:nvPr/>
            </p:nvGrpSpPr>
            <p:grpSpPr>
              <a:xfrm>
                <a:off x="7518334" y="735175"/>
                <a:ext cx="4245653" cy="1883015"/>
                <a:chOff x="7518334" y="735175"/>
                <a:chExt cx="4245653" cy="1883015"/>
              </a:xfrm>
            </p:grpSpPr>
            <p:pic>
              <p:nvPicPr>
                <p:cNvPr id="37" name="Picture 6" descr="Sigmoid Function, online calculator and formula">
                  <a:extLst>
                    <a:ext uri="{FF2B5EF4-FFF2-40B4-BE49-F238E27FC236}">
                      <a16:creationId xmlns:a16="http://schemas.microsoft.com/office/drawing/2014/main" id="{3E2C616F-D534-17F8-3306-C1D696AF0CD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18334" y="735175"/>
                  <a:ext cx="4100513" cy="188301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0FED61CE-902A-6BA6-34AD-B4033AD719DA}"/>
                    </a:ext>
                  </a:extLst>
                </p:cNvPr>
                <p:cNvSpPr/>
                <p:nvPr/>
              </p:nvSpPr>
              <p:spPr>
                <a:xfrm>
                  <a:off x="11369534" y="2125429"/>
                  <a:ext cx="394453" cy="256694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z</a:t>
                  </a:r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6" name="Rectangle 35">
                    <a:extLst>
                      <a:ext uri="{FF2B5EF4-FFF2-40B4-BE49-F238E27FC236}">
                        <a16:creationId xmlns:a16="http://schemas.microsoft.com/office/drawing/2014/main" id="{E5C1EB32-7D5E-FEC3-1F70-91DB725CAECB}"/>
                      </a:ext>
                    </a:extLst>
                  </p:cNvPr>
                  <p:cNvSpPr/>
                  <p:nvPr/>
                </p:nvSpPr>
                <p:spPr>
                  <a:xfrm>
                    <a:off x="10737339" y="518764"/>
                    <a:ext cx="741678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i="1" dirty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  <m:r>
                            <a:rPr lang="en-US" i="1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en-US" dirty="0">
                      <a:solidFill>
                        <a:schemeClr val="bg1">
                          <a:lumMod val="65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6" name="Rectangle 35">
                    <a:extLst>
                      <a:ext uri="{FF2B5EF4-FFF2-40B4-BE49-F238E27FC236}">
                        <a16:creationId xmlns:a16="http://schemas.microsoft.com/office/drawing/2014/main" id="{E5C1EB32-7D5E-FEC3-1F70-91DB725CAEC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737339" y="518764"/>
                    <a:ext cx="741678" cy="369332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b="-10169"/>
                    </a:stretch>
                  </a:blipFill>
                </p:spPr>
                <p:txBody>
                  <a:bodyPr/>
                  <a:lstStyle/>
                  <a:p>
                    <a:r>
                      <a:rPr lang="he-IL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E9FC18A8-5E4A-E591-3738-DD1C416086EE}"/>
                </a:ext>
              </a:extLst>
            </p:cNvPr>
            <p:cNvSpPr/>
            <p:nvPr/>
          </p:nvSpPr>
          <p:spPr>
            <a:xfrm>
              <a:off x="7380820" y="513650"/>
              <a:ext cx="717746" cy="3581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y</a:t>
              </a:r>
            </a:p>
          </p:txBody>
        </p:sp>
      </p:grpSp>
      <p:graphicFrame>
        <p:nvGraphicFramePr>
          <p:cNvPr id="41" name="Table 41">
            <a:extLst>
              <a:ext uri="{FF2B5EF4-FFF2-40B4-BE49-F238E27FC236}">
                <a16:creationId xmlns:a16="http://schemas.microsoft.com/office/drawing/2014/main" id="{26A40CF0-9030-59DF-710E-A90FA912ADEB}"/>
              </a:ext>
            </a:extLst>
          </p:cNvPr>
          <p:cNvGraphicFramePr>
            <a:graphicFrameLocks noGrp="1"/>
          </p:cNvGraphicFramePr>
          <p:nvPr/>
        </p:nvGraphicFramePr>
        <p:xfrm>
          <a:off x="5299787" y="3666888"/>
          <a:ext cx="6146862" cy="2700105"/>
        </p:xfrm>
        <a:graphic>
          <a:graphicData uri="http://schemas.openxmlformats.org/drawingml/2006/table">
            <a:tbl>
              <a:tblPr rtl="1" firstRow="1" bandRow="1">
                <a:tableStyleId>{21E4AEA4-8DFA-4A89-87EB-49C32662AFE0}</a:tableStyleId>
              </a:tblPr>
              <a:tblGrid>
                <a:gridCol w="2048954">
                  <a:extLst>
                    <a:ext uri="{9D8B030D-6E8A-4147-A177-3AD203B41FA5}">
                      <a16:colId xmlns:a16="http://schemas.microsoft.com/office/drawing/2014/main" val="4109582121"/>
                    </a:ext>
                  </a:extLst>
                </a:gridCol>
                <a:gridCol w="2048954">
                  <a:extLst>
                    <a:ext uri="{9D8B030D-6E8A-4147-A177-3AD203B41FA5}">
                      <a16:colId xmlns:a16="http://schemas.microsoft.com/office/drawing/2014/main" val="3908732123"/>
                    </a:ext>
                  </a:extLst>
                </a:gridCol>
                <a:gridCol w="2048954">
                  <a:extLst>
                    <a:ext uri="{9D8B030D-6E8A-4147-A177-3AD203B41FA5}">
                      <a16:colId xmlns:a16="http://schemas.microsoft.com/office/drawing/2014/main" val="177782976"/>
                    </a:ext>
                  </a:extLst>
                </a:gridCol>
              </a:tblGrid>
              <a:tr h="540021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X2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X1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1483364"/>
                  </a:ext>
                </a:extLst>
              </a:tr>
              <a:tr h="540021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08992302"/>
                  </a:ext>
                </a:extLst>
              </a:tr>
              <a:tr h="540021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47756873"/>
                  </a:ext>
                </a:extLst>
              </a:tr>
              <a:tr h="540021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6913830"/>
                  </a:ext>
                </a:extLst>
              </a:tr>
              <a:tr h="540021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2211205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6E50AD0-A175-7681-EF28-563F13EC01D0}"/>
                  </a:ext>
                </a:extLst>
              </p:cNvPr>
              <p:cNvSpPr txBox="1"/>
              <p:nvPr/>
            </p:nvSpPr>
            <p:spPr>
              <a:xfrm>
                <a:off x="9981939" y="3729098"/>
                <a:ext cx="868315" cy="404406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∅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b="0" dirty="0">
                  <a:solidFill>
                    <a:schemeClr val="bg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6E50AD0-A175-7681-EF28-563F13EC01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1939" y="3729098"/>
                <a:ext cx="868315" cy="404406"/>
              </a:xfrm>
              <a:prstGeom prst="rect">
                <a:avLst/>
              </a:prstGeom>
              <a:blipFill>
                <a:blip r:embed="rId11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B742CD8-D8BB-736F-9EC1-47B877975901}"/>
                  </a:ext>
                </a:extLst>
              </p:cNvPr>
              <p:cNvSpPr txBox="1"/>
              <p:nvPr/>
            </p:nvSpPr>
            <p:spPr>
              <a:xfrm>
                <a:off x="9610186" y="4277637"/>
                <a:ext cx="1568699" cy="400110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B742CD8-D8BB-736F-9EC1-47B8779759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0186" y="4277637"/>
                <a:ext cx="1568699" cy="400110"/>
              </a:xfrm>
              <a:prstGeom prst="rect">
                <a:avLst/>
              </a:prstGeom>
              <a:blipFill>
                <a:blip r:embed="rId12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19B2390-A919-805C-A5B4-C8AA19B5EFAA}"/>
                  </a:ext>
                </a:extLst>
              </p:cNvPr>
              <p:cNvSpPr txBox="1"/>
              <p:nvPr/>
            </p:nvSpPr>
            <p:spPr>
              <a:xfrm>
                <a:off x="9606550" y="4813507"/>
                <a:ext cx="1568699" cy="400110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19B2390-A919-805C-A5B4-C8AA19B5EF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6550" y="4813507"/>
                <a:ext cx="1568699" cy="400110"/>
              </a:xfrm>
              <a:prstGeom prst="rect">
                <a:avLst/>
              </a:prstGeom>
              <a:blipFill>
                <a:blip r:embed="rId13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8DDD2D04-5016-3351-59FA-A8DADE98A99C}"/>
                  </a:ext>
                </a:extLst>
              </p:cNvPr>
              <p:cNvSpPr txBox="1"/>
              <p:nvPr/>
            </p:nvSpPr>
            <p:spPr>
              <a:xfrm>
                <a:off x="9591524" y="5352313"/>
                <a:ext cx="1568699" cy="400110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8DDD2D04-5016-3351-59FA-A8DADE98A9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1524" y="5352313"/>
                <a:ext cx="1568699" cy="400110"/>
              </a:xfrm>
              <a:prstGeom prst="rect">
                <a:avLst/>
              </a:prstGeom>
              <a:blipFill>
                <a:blip r:embed="rId14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87DEE975-4BC7-515C-414E-8F443F244206}"/>
                  </a:ext>
                </a:extLst>
              </p:cNvPr>
              <p:cNvSpPr txBox="1"/>
              <p:nvPr/>
            </p:nvSpPr>
            <p:spPr>
              <a:xfrm>
                <a:off x="9591524" y="5811578"/>
                <a:ext cx="1568699" cy="400110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30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87DEE975-4BC7-515C-414E-8F443F2442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1524" y="5811578"/>
                <a:ext cx="1568699" cy="400110"/>
              </a:xfrm>
              <a:prstGeom prst="rect">
                <a:avLst/>
              </a:prstGeom>
              <a:blipFill>
                <a:blip r:embed="rId15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Rectangle 47">
            <a:extLst>
              <a:ext uri="{FF2B5EF4-FFF2-40B4-BE49-F238E27FC236}">
                <a16:creationId xmlns:a16="http://schemas.microsoft.com/office/drawing/2014/main" id="{BCABFC72-0CD0-EFF6-2F81-038C760CC6F7}"/>
              </a:ext>
            </a:extLst>
          </p:cNvPr>
          <p:cNvSpPr/>
          <p:nvPr/>
        </p:nvSpPr>
        <p:spPr>
          <a:xfrm>
            <a:off x="10821724" y="4245063"/>
            <a:ext cx="291844" cy="1994618"/>
          </a:xfrm>
          <a:prstGeom prst="rect">
            <a:avLst/>
          </a:prstGeom>
          <a:noFill/>
          <a:ln w="15875" cmpd="thickThin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401353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4" grpId="0"/>
      <p:bldP spid="45" grpId="0"/>
      <p:bldP spid="47" grpId="0"/>
      <p:bldP spid="48" grpId="0" animBg="1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2F79A-76FF-FFBB-19B4-AF7324EE7F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008" y="243828"/>
            <a:ext cx="10515600" cy="539944"/>
          </a:xfrm>
        </p:spPr>
        <p:txBody>
          <a:bodyPr>
            <a:normAutofit fontScale="90000"/>
          </a:bodyPr>
          <a:lstStyle/>
          <a:p>
            <a:r>
              <a:rPr lang="en-US" dirty="0"/>
              <a:t>Non-Linear Problem – Not Operation</a:t>
            </a:r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CE01E74-6A60-A041-6A97-E942E7065947}"/>
                  </a:ext>
                </a:extLst>
              </p:cNvPr>
              <p:cNvSpPr txBox="1"/>
              <p:nvPr/>
            </p:nvSpPr>
            <p:spPr>
              <a:xfrm>
                <a:off x="1175740" y="1152542"/>
                <a:ext cx="1777410" cy="707886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US" sz="2000" b="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𝑛𝑜𝑡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he-IL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CE01E74-6A60-A041-6A97-E942E70659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5740" y="1152542"/>
                <a:ext cx="1777410" cy="707886"/>
              </a:xfrm>
              <a:prstGeom prst="rect">
                <a:avLst/>
              </a:prstGeom>
              <a:blipFill>
                <a:blip r:embed="rId2"/>
                <a:stretch>
                  <a:fillRect b="-6034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91519FC-E4F2-FE5E-0FDD-05397E8F7C08}"/>
              </a:ext>
            </a:extLst>
          </p:cNvPr>
          <p:cNvCxnSpPr>
            <a:cxnSpLocks/>
          </p:cNvCxnSpPr>
          <p:nvPr/>
        </p:nvCxnSpPr>
        <p:spPr>
          <a:xfrm>
            <a:off x="3356222" y="3566657"/>
            <a:ext cx="558153" cy="6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D81B2DB1-8640-C46C-5417-C8423DFDE8D1}"/>
              </a:ext>
            </a:extLst>
          </p:cNvPr>
          <p:cNvGrpSpPr/>
          <p:nvPr/>
        </p:nvGrpSpPr>
        <p:grpSpPr>
          <a:xfrm>
            <a:off x="1268253" y="2615215"/>
            <a:ext cx="2900009" cy="1257796"/>
            <a:chOff x="484408" y="2409714"/>
            <a:chExt cx="2900009" cy="125779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3554B27-B5AA-831F-F1D1-16AB959396BD}"/>
                </a:ext>
              </a:extLst>
            </p:cNvPr>
            <p:cNvSpPr txBox="1"/>
            <p:nvPr/>
          </p:nvSpPr>
          <p:spPr>
            <a:xfrm>
              <a:off x="1049690" y="2486534"/>
              <a:ext cx="480531" cy="276999"/>
            </a:xfrm>
            <a:prstGeom prst="rect">
              <a:avLst/>
            </a:prstGeom>
            <a:noFill/>
          </p:spPr>
          <p:txBody>
            <a:bodyPr wrap="square" lIns="0" tIns="0" rIns="0" bIns="0" rtlCol="1" anchor="ctr" anchorCtr="0">
              <a:spAutoFit/>
            </a:bodyPr>
            <a:lstStyle/>
            <a:p>
              <a:pPr algn="ctr"/>
              <a:r>
                <a:rPr lang="en-US" dirty="0">
                  <a:solidFill>
                    <a:srgbClr val="646464"/>
                  </a:solidFill>
                </a:rPr>
                <a:t>10</a:t>
              </a:r>
              <a:endParaRPr lang="he-IL" dirty="0">
                <a:solidFill>
                  <a:srgbClr val="646464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15E0B125-9082-1160-0333-D2C703705B75}"/>
                    </a:ext>
                  </a:extLst>
                </p:cNvPr>
                <p:cNvSpPr/>
                <p:nvPr/>
              </p:nvSpPr>
              <p:spPr>
                <a:xfrm>
                  <a:off x="1980839" y="3109002"/>
                  <a:ext cx="597520" cy="558508"/>
                </a:xfrm>
                <a:prstGeom prst="ellipse">
                  <a:avLst/>
                </a:prstGeom>
                <a:noFill/>
                <a:ln w="19050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08000" tIns="3600" rIns="3600" bIns="10800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15E0B125-9082-1160-0333-D2C703705B7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80839" y="3109002"/>
                  <a:ext cx="597520" cy="558508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19050">
                  <a:solidFill>
                    <a:schemeClr val="accent2">
                      <a:lumMod val="7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Oval 10">
                  <a:extLst>
                    <a:ext uri="{FF2B5EF4-FFF2-40B4-BE49-F238E27FC236}">
                      <a16:creationId xmlns:a16="http://schemas.microsoft.com/office/drawing/2014/main" id="{C65FE1D5-98B4-3E2C-794E-89C011C81BE0}"/>
                    </a:ext>
                  </a:extLst>
                </p:cNvPr>
                <p:cNvSpPr/>
                <p:nvPr/>
              </p:nvSpPr>
              <p:spPr>
                <a:xfrm>
                  <a:off x="484408" y="2409714"/>
                  <a:ext cx="597520" cy="558508"/>
                </a:xfrm>
                <a:prstGeom prst="ellipse">
                  <a:avLst/>
                </a:prstGeom>
                <a:noFill/>
                <a:ln w="19050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08000" tIns="3600" rIns="3600" bIns="10800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1" name="Oval 10">
                  <a:extLst>
                    <a:ext uri="{FF2B5EF4-FFF2-40B4-BE49-F238E27FC236}">
                      <a16:creationId xmlns:a16="http://schemas.microsoft.com/office/drawing/2014/main" id="{C65FE1D5-98B4-3E2C-794E-89C011C81BE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4408" y="2409714"/>
                  <a:ext cx="597520" cy="558508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19050">
                  <a:solidFill>
                    <a:schemeClr val="accent2">
                      <a:lumMod val="7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Oval 13">
                  <a:extLst>
                    <a:ext uri="{FF2B5EF4-FFF2-40B4-BE49-F238E27FC236}">
                      <a16:creationId xmlns:a16="http://schemas.microsoft.com/office/drawing/2014/main" id="{9B0E58DE-02DB-B3A7-81CD-F1EC11B48F7D}"/>
                    </a:ext>
                  </a:extLst>
                </p:cNvPr>
                <p:cNvSpPr/>
                <p:nvPr/>
              </p:nvSpPr>
              <p:spPr>
                <a:xfrm>
                  <a:off x="484408" y="3108380"/>
                  <a:ext cx="597520" cy="558508"/>
                </a:xfrm>
                <a:prstGeom prst="ellipse">
                  <a:avLst/>
                </a:prstGeom>
                <a:noFill/>
                <a:ln w="19050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08000" tIns="3600" rIns="3600" bIns="10800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4" name="Oval 13">
                  <a:extLst>
                    <a:ext uri="{FF2B5EF4-FFF2-40B4-BE49-F238E27FC236}">
                      <a16:creationId xmlns:a16="http://schemas.microsoft.com/office/drawing/2014/main" id="{9B0E58DE-02DB-B3A7-81CD-F1EC11B48F7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4408" y="3108380"/>
                  <a:ext cx="597520" cy="558508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19050">
                  <a:solidFill>
                    <a:schemeClr val="accent2">
                      <a:lumMod val="7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BD67E388-B246-872C-0782-1E08D72088A4}"/>
                </a:ext>
              </a:extLst>
            </p:cNvPr>
            <p:cNvCxnSpPr>
              <a:cxnSpLocks/>
              <a:stCxn id="11" idx="6"/>
              <a:endCxn id="8" idx="2"/>
            </p:cNvCxnSpPr>
            <p:nvPr/>
          </p:nvCxnSpPr>
          <p:spPr>
            <a:xfrm>
              <a:off x="1081928" y="2688968"/>
              <a:ext cx="898911" cy="69928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3FC5A127-8739-9051-A27F-EA9D63A6D83C}"/>
                </a:ext>
              </a:extLst>
            </p:cNvPr>
            <p:cNvCxnSpPr>
              <a:cxnSpLocks/>
              <a:stCxn id="14" idx="6"/>
              <a:endCxn id="8" idx="2"/>
            </p:cNvCxnSpPr>
            <p:nvPr/>
          </p:nvCxnSpPr>
          <p:spPr>
            <a:xfrm>
              <a:off x="1081928" y="3387634"/>
              <a:ext cx="898911" cy="62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6DD2C9EF-4067-294A-51B8-BBB7C62D9C3A}"/>
                    </a:ext>
                  </a:extLst>
                </p:cNvPr>
                <p:cNvSpPr txBox="1"/>
                <p:nvPr/>
              </p:nvSpPr>
              <p:spPr>
                <a:xfrm>
                  <a:off x="2516102" y="2997031"/>
                  <a:ext cx="868315" cy="404406"/>
                </a:xfrm>
                <a:prstGeom prst="rect">
                  <a:avLst/>
                </a:prstGeom>
                <a:noFill/>
              </p:spPr>
              <p:txBody>
                <a:bodyPr wrap="none" rtlCol="1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∅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000" b="0" dirty="0"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6DD2C9EF-4067-294A-51B8-BBB7C62D9C3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6102" y="2997031"/>
                  <a:ext cx="868315" cy="404406"/>
                </a:xfrm>
                <a:prstGeom prst="rect">
                  <a:avLst/>
                </a:prstGeom>
                <a:blipFill>
                  <a:blip r:embed="rId6"/>
                  <a:stretch>
                    <a:fillRect b="-14925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4255DBE-9F54-9B42-F5C1-7399E2D6C0D5}"/>
                </a:ext>
              </a:extLst>
            </p:cNvPr>
            <p:cNvSpPr txBox="1"/>
            <p:nvPr/>
          </p:nvSpPr>
          <p:spPr>
            <a:xfrm>
              <a:off x="1040335" y="3096991"/>
              <a:ext cx="480531" cy="276999"/>
            </a:xfrm>
            <a:prstGeom prst="rect">
              <a:avLst/>
            </a:prstGeom>
            <a:noFill/>
          </p:spPr>
          <p:txBody>
            <a:bodyPr wrap="square" lIns="0" tIns="0" rIns="0" bIns="0" rtlCol="1" anchor="ctr" anchorCtr="0">
              <a:spAutoFit/>
            </a:bodyPr>
            <a:lstStyle/>
            <a:p>
              <a:pPr algn="ctr"/>
              <a:r>
                <a:rPr lang="en-US" dirty="0">
                  <a:solidFill>
                    <a:srgbClr val="646464"/>
                  </a:solidFill>
                </a:rPr>
                <a:t>-20</a:t>
              </a:r>
              <a:endParaRPr lang="he-IL" dirty="0">
                <a:solidFill>
                  <a:srgbClr val="646464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FF6CC10-ED94-0959-8B62-CD4241219560}"/>
                  </a:ext>
                </a:extLst>
              </p:cNvPr>
              <p:cNvSpPr txBox="1"/>
              <p:nvPr/>
            </p:nvSpPr>
            <p:spPr>
              <a:xfrm>
                <a:off x="2207434" y="4717911"/>
                <a:ext cx="2809359" cy="404406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∅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(+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10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20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b="0" dirty="0">
                    <a:ea typeface="Cambria Math" panose="02040503050406030204" pitchFamily="18" charset="0"/>
                  </a:rPr>
                  <a:t>)</a:t>
                </a: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FF6CC10-ED94-0959-8B62-CD42412195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7434" y="4717911"/>
                <a:ext cx="2809359" cy="404406"/>
              </a:xfrm>
              <a:prstGeom prst="rect">
                <a:avLst/>
              </a:prstGeom>
              <a:blipFill>
                <a:blip r:embed="rId7"/>
                <a:stretch>
                  <a:fillRect t="-7576" r="-1518" b="-27273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2" name="Group 31">
            <a:extLst>
              <a:ext uri="{FF2B5EF4-FFF2-40B4-BE49-F238E27FC236}">
                <a16:creationId xmlns:a16="http://schemas.microsoft.com/office/drawing/2014/main" id="{3D7C9C45-F68B-14FA-7AED-256903B8158B}"/>
              </a:ext>
            </a:extLst>
          </p:cNvPr>
          <p:cNvGrpSpPr/>
          <p:nvPr/>
        </p:nvGrpSpPr>
        <p:grpSpPr>
          <a:xfrm>
            <a:off x="6270170" y="930961"/>
            <a:ext cx="5241891" cy="2037262"/>
            <a:chOff x="4038601" y="513650"/>
            <a:chExt cx="7725388" cy="2934400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1E654D36-1EB9-5E9D-CF46-88C19CA2C001}"/>
                </a:ext>
              </a:extLst>
            </p:cNvPr>
            <p:cNvGrpSpPr/>
            <p:nvPr/>
          </p:nvGrpSpPr>
          <p:grpSpPr>
            <a:xfrm>
              <a:off x="4038601" y="518763"/>
              <a:ext cx="7725388" cy="2929287"/>
              <a:chOff x="7518334" y="518764"/>
              <a:chExt cx="4245653" cy="2099426"/>
            </a:xfrm>
          </p:grpSpPr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5E516362-29F6-A080-7942-D9176360B691}"/>
                  </a:ext>
                </a:extLst>
              </p:cNvPr>
              <p:cNvGrpSpPr/>
              <p:nvPr/>
            </p:nvGrpSpPr>
            <p:grpSpPr>
              <a:xfrm>
                <a:off x="7518334" y="735175"/>
                <a:ext cx="4245653" cy="1883015"/>
                <a:chOff x="7518334" y="735175"/>
                <a:chExt cx="4245653" cy="1883015"/>
              </a:xfrm>
            </p:grpSpPr>
            <p:pic>
              <p:nvPicPr>
                <p:cNvPr id="37" name="Picture 6" descr="Sigmoid Function, online calculator and formula">
                  <a:extLst>
                    <a:ext uri="{FF2B5EF4-FFF2-40B4-BE49-F238E27FC236}">
                      <a16:creationId xmlns:a16="http://schemas.microsoft.com/office/drawing/2014/main" id="{3E2C616F-D534-17F8-3306-C1D696AF0CD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18334" y="735175"/>
                  <a:ext cx="4100513" cy="188301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0FED61CE-902A-6BA6-34AD-B4033AD719DA}"/>
                    </a:ext>
                  </a:extLst>
                </p:cNvPr>
                <p:cNvSpPr/>
                <p:nvPr/>
              </p:nvSpPr>
              <p:spPr>
                <a:xfrm>
                  <a:off x="11369534" y="2125429"/>
                  <a:ext cx="394453" cy="256694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z</a:t>
                  </a:r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6" name="Rectangle 35">
                    <a:extLst>
                      <a:ext uri="{FF2B5EF4-FFF2-40B4-BE49-F238E27FC236}">
                        <a16:creationId xmlns:a16="http://schemas.microsoft.com/office/drawing/2014/main" id="{E5C1EB32-7D5E-FEC3-1F70-91DB725CAECB}"/>
                      </a:ext>
                    </a:extLst>
                  </p:cNvPr>
                  <p:cNvSpPr/>
                  <p:nvPr/>
                </p:nvSpPr>
                <p:spPr>
                  <a:xfrm>
                    <a:off x="10737339" y="518764"/>
                    <a:ext cx="741678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i="1" dirty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  <m:r>
                            <a:rPr lang="en-US" i="1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en-US" dirty="0">
                      <a:solidFill>
                        <a:schemeClr val="bg1">
                          <a:lumMod val="65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6" name="Rectangle 35">
                    <a:extLst>
                      <a:ext uri="{FF2B5EF4-FFF2-40B4-BE49-F238E27FC236}">
                        <a16:creationId xmlns:a16="http://schemas.microsoft.com/office/drawing/2014/main" id="{E5C1EB32-7D5E-FEC3-1F70-91DB725CAEC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737339" y="518764"/>
                    <a:ext cx="741678" cy="369332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b="-10169"/>
                    </a:stretch>
                  </a:blipFill>
                </p:spPr>
                <p:txBody>
                  <a:bodyPr/>
                  <a:lstStyle/>
                  <a:p>
                    <a:r>
                      <a:rPr lang="he-IL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E9FC18A8-5E4A-E591-3738-DD1C416086EE}"/>
                </a:ext>
              </a:extLst>
            </p:cNvPr>
            <p:cNvSpPr/>
            <p:nvPr/>
          </p:nvSpPr>
          <p:spPr>
            <a:xfrm>
              <a:off x="7380820" y="513650"/>
              <a:ext cx="717746" cy="3581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y</a:t>
              </a:r>
            </a:p>
          </p:txBody>
        </p:sp>
      </p:grpSp>
      <p:graphicFrame>
        <p:nvGraphicFramePr>
          <p:cNvPr id="41" name="Table 41">
            <a:extLst>
              <a:ext uri="{FF2B5EF4-FFF2-40B4-BE49-F238E27FC236}">
                <a16:creationId xmlns:a16="http://schemas.microsoft.com/office/drawing/2014/main" id="{26A40CF0-9030-59DF-710E-A90FA912AD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8016798"/>
              </p:ext>
            </p:extLst>
          </p:nvPr>
        </p:nvGraphicFramePr>
        <p:xfrm>
          <a:off x="6219739" y="3601571"/>
          <a:ext cx="4097908" cy="1620063"/>
        </p:xfrm>
        <a:graphic>
          <a:graphicData uri="http://schemas.openxmlformats.org/drawingml/2006/table">
            <a:tbl>
              <a:tblPr rtl="1" firstRow="1" bandRow="1">
                <a:tableStyleId>{21E4AEA4-8DFA-4A89-87EB-49C32662AFE0}</a:tableStyleId>
              </a:tblPr>
              <a:tblGrid>
                <a:gridCol w="2048954">
                  <a:extLst>
                    <a:ext uri="{9D8B030D-6E8A-4147-A177-3AD203B41FA5}">
                      <a16:colId xmlns:a16="http://schemas.microsoft.com/office/drawing/2014/main" val="4109582121"/>
                    </a:ext>
                  </a:extLst>
                </a:gridCol>
                <a:gridCol w="2048954">
                  <a:extLst>
                    <a:ext uri="{9D8B030D-6E8A-4147-A177-3AD203B41FA5}">
                      <a16:colId xmlns:a16="http://schemas.microsoft.com/office/drawing/2014/main" val="177782976"/>
                    </a:ext>
                  </a:extLst>
                </a:gridCol>
              </a:tblGrid>
              <a:tr h="540021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X1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1483364"/>
                  </a:ext>
                </a:extLst>
              </a:tr>
              <a:tr h="540021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08992302"/>
                  </a:ext>
                </a:extLst>
              </a:tr>
              <a:tr h="540021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4775687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6E50AD0-A175-7681-EF28-563F13EC01D0}"/>
                  </a:ext>
                </a:extLst>
              </p:cNvPr>
              <p:cNvSpPr txBox="1"/>
              <p:nvPr/>
            </p:nvSpPr>
            <p:spPr>
              <a:xfrm>
                <a:off x="8827739" y="3657201"/>
                <a:ext cx="868315" cy="404406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∅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b="0" dirty="0">
                  <a:solidFill>
                    <a:schemeClr val="bg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6E50AD0-A175-7681-EF28-563F13EC01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27739" y="3657201"/>
                <a:ext cx="868315" cy="404406"/>
              </a:xfrm>
              <a:prstGeom prst="rect">
                <a:avLst/>
              </a:prstGeom>
              <a:blipFill>
                <a:blip r:embed="rId10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B742CD8-D8BB-736F-9EC1-47B877975901}"/>
                  </a:ext>
                </a:extLst>
              </p:cNvPr>
              <p:cNvSpPr txBox="1"/>
              <p:nvPr/>
            </p:nvSpPr>
            <p:spPr>
              <a:xfrm>
                <a:off x="8481184" y="4212320"/>
                <a:ext cx="1568699" cy="400110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B742CD8-D8BB-736F-9EC1-47B8779759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1184" y="4212320"/>
                <a:ext cx="1568699" cy="400110"/>
              </a:xfrm>
              <a:prstGeom prst="rect">
                <a:avLst/>
              </a:prstGeom>
              <a:blipFill>
                <a:blip r:embed="rId11"/>
                <a:stretch>
                  <a:fillRect b="-6061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19B2390-A919-805C-A5B4-C8AA19B5EFAA}"/>
                  </a:ext>
                </a:extLst>
              </p:cNvPr>
              <p:cNvSpPr txBox="1"/>
              <p:nvPr/>
            </p:nvSpPr>
            <p:spPr>
              <a:xfrm>
                <a:off x="8477548" y="4748190"/>
                <a:ext cx="1568699" cy="400110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19B2390-A919-805C-A5B4-C8AA19B5EF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7548" y="4748190"/>
                <a:ext cx="1568699" cy="400110"/>
              </a:xfrm>
              <a:prstGeom prst="rect">
                <a:avLst/>
              </a:prstGeom>
              <a:blipFill>
                <a:blip r:embed="rId12"/>
                <a:stretch>
                  <a:fillRect b="-6061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Rectangle 47">
            <a:extLst>
              <a:ext uri="{FF2B5EF4-FFF2-40B4-BE49-F238E27FC236}">
                <a16:creationId xmlns:a16="http://schemas.microsoft.com/office/drawing/2014/main" id="{BCABFC72-0CD0-EFF6-2F81-038C760CC6F7}"/>
              </a:ext>
            </a:extLst>
          </p:cNvPr>
          <p:cNvSpPr/>
          <p:nvPr/>
        </p:nvSpPr>
        <p:spPr>
          <a:xfrm>
            <a:off x="9684014" y="4212320"/>
            <a:ext cx="291844" cy="920836"/>
          </a:xfrm>
          <a:prstGeom prst="rect">
            <a:avLst/>
          </a:prstGeom>
          <a:noFill/>
          <a:ln w="15875" cmpd="thickThin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010872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4" grpId="0"/>
      <p:bldP spid="48" grpId="0" animBg="1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2F79A-76FF-FFBB-19B4-AF7324EE7F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008" y="243828"/>
            <a:ext cx="10515600" cy="539944"/>
          </a:xfrm>
        </p:spPr>
        <p:txBody>
          <a:bodyPr>
            <a:normAutofit fontScale="90000"/>
          </a:bodyPr>
          <a:lstStyle/>
          <a:p>
            <a:r>
              <a:rPr lang="en-US" dirty="0"/>
              <a:t>Non-Linear Problem – XNOR Operation</a:t>
            </a:r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CE01E74-6A60-A041-6A97-E942E7065947}"/>
                  </a:ext>
                </a:extLst>
              </p:cNvPr>
              <p:cNvSpPr txBox="1"/>
              <p:nvPr/>
            </p:nvSpPr>
            <p:spPr>
              <a:xfrm>
                <a:off x="430537" y="1148512"/>
                <a:ext cx="1955279" cy="707886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US" sz="2000" b="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𝑥𝑛𝑜𝑟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he-IL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CE01E74-6A60-A041-6A97-E942E70659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537" y="1148512"/>
                <a:ext cx="1955279" cy="707886"/>
              </a:xfrm>
              <a:prstGeom prst="rect">
                <a:avLst/>
              </a:prstGeom>
              <a:blipFill>
                <a:blip r:embed="rId2"/>
                <a:stretch>
                  <a:fillRect b="-5128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9DDC1F8-6EF2-0313-9FA5-31EBC833F83B}"/>
              </a:ext>
            </a:extLst>
          </p:cNvPr>
          <p:cNvCxnSpPr>
            <a:cxnSpLocks/>
            <a:stCxn id="15" idx="6"/>
            <a:endCxn id="8" idx="2"/>
          </p:cNvCxnSpPr>
          <p:nvPr/>
        </p:nvCxnSpPr>
        <p:spPr>
          <a:xfrm flipV="1">
            <a:off x="1303764" y="3685744"/>
            <a:ext cx="1317735" cy="1686418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8" name="Group 97">
            <a:extLst>
              <a:ext uri="{FF2B5EF4-FFF2-40B4-BE49-F238E27FC236}">
                <a16:creationId xmlns:a16="http://schemas.microsoft.com/office/drawing/2014/main" id="{5694E5EE-369A-8721-3C1E-57B08CC37AA9}"/>
              </a:ext>
            </a:extLst>
          </p:cNvPr>
          <p:cNvGrpSpPr/>
          <p:nvPr/>
        </p:nvGrpSpPr>
        <p:grpSpPr>
          <a:xfrm>
            <a:off x="679938" y="2490886"/>
            <a:ext cx="4968858" cy="3187436"/>
            <a:chOff x="438894" y="1860083"/>
            <a:chExt cx="4759328" cy="290731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15E0B125-9082-1160-0333-D2C703705B75}"/>
                    </a:ext>
                  </a:extLst>
                </p:cNvPr>
                <p:cNvSpPr/>
                <p:nvPr/>
              </p:nvSpPr>
              <p:spPr>
                <a:xfrm>
                  <a:off x="2298582" y="2670677"/>
                  <a:ext cx="597520" cy="558508"/>
                </a:xfrm>
                <a:prstGeom prst="ellipse">
                  <a:avLst/>
                </a:prstGeom>
                <a:noFill/>
                <a:ln w="19050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08000" tIns="3600" rIns="3600" bIns="10800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15E0B125-9082-1160-0333-D2C703705B7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98582" y="2670677"/>
                  <a:ext cx="597520" cy="558508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19050">
                  <a:solidFill>
                    <a:schemeClr val="accent2">
                      <a:lumMod val="7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F45E98E4-26EB-A595-C149-2121B7AF28DB}"/>
                </a:ext>
              </a:extLst>
            </p:cNvPr>
            <p:cNvGrpSpPr/>
            <p:nvPr/>
          </p:nvGrpSpPr>
          <p:grpSpPr>
            <a:xfrm>
              <a:off x="438894" y="1860083"/>
              <a:ext cx="4759328" cy="2907310"/>
              <a:chOff x="438894" y="1869414"/>
              <a:chExt cx="4759328" cy="2907310"/>
            </a:xfrm>
          </p:grpSpPr>
          <p:grpSp>
            <p:nvGrpSpPr>
              <p:cNvPr id="96" name="Group 95">
                <a:extLst>
                  <a:ext uri="{FF2B5EF4-FFF2-40B4-BE49-F238E27FC236}">
                    <a16:creationId xmlns:a16="http://schemas.microsoft.com/office/drawing/2014/main" id="{0733E234-4028-E5EC-CF9F-6B4861F5B307}"/>
                  </a:ext>
                </a:extLst>
              </p:cNvPr>
              <p:cNvGrpSpPr/>
              <p:nvPr/>
            </p:nvGrpSpPr>
            <p:grpSpPr>
              <a:xfrm>
                <a:off x="438894" y="1869414"/>
                <a:ext cx="4759328" cy="2907310"/>
                <a:chOff x="438894" y="1878745"/>
                <a:chExt cx="4759328" cy="2907310"/>
              </a:xfrm>
            </p:grpSpPr>
            <p:cxnSp>
              <p:nvCxnSpPr>
                <p:cNvPr id="24" name="Straight Arrow Connector 23">
                  <a:extLst>
                    <a:ext uri="{FF2B5EF4-FFF2-40B4-BE49-F238E27FC236}">
                      <a16:creationId xmlns:a16="http://schemas.microsoft.com/office/drawing/2014/main" id="{491519FC-E4F2-FE5E-0FDD-05397E8F7C0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400306" y="3371413"/>
                  <a:ext cx="558153" cy="622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95" name="Group 94">
                  <a:extLst>
                    <a:ext uri="{FF2B5EF4-FFF2-40B4-BE49-F238E27FC236}">
                      <a16:creationId xmlns:a16="http://schemas.microsoft.com/office/drawing/2014/main" id="{AD0263DE-0CF4-4739-779D-C295DB686091}"/>
                    </a:ext>
                  </a:extLst>
                </p:cNvPr>
                <p:cNvGrpSpPr/>
                <p:nvPr/>
              </p:nvGrpSpPr>
              <p:grpSpPr>
                <a:xfrm>
                  <a:off x="438894" y="1878745"/>
                  <a:ext cx="4759328" cy="2907310"/>
                  <a:chOff x="438894" y="1878745"/>
                  <a:chExt cx="4759328" cy="2907310"/>
                </a:xfrm>
              </p:grpSpPr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68" name="Oval 67">
                        <a:extLst>
                          <a:ext uri="{FF2B5EF4-FFF2-40B4-BE49-F238E27FC236}">
                            <a16:creationId xmlns:a16="http://schemas.microsoft.com/office/drawing/2014/main" id="{B43ECA31-9B65-089D-4E0A-AAB8469F79F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311639" y="1878745"/>
                        <a:ext cx="597520" cy="558508"/>
                      </a:xfrm>
                      <a:prstGeom prst="ellipse">
                        <a:avLst/>
                      </a:prstGeom>
                      <a:noFill/>
                      <a:ln w="19050">
                        <a:solidFill>
                          <a:schemeClr val="accent2">
                            <a:lumMod val="7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108000" tIns="3600" rIns="3600" bIns="108000"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r>
                                <a:rPr lang="en-US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oMath>
                          </m:oMathPara>
                        </a14:m>
                        <a:endParaRPr lang="en-US" sz="1600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68" name="Oval 67">
                        <a:extLst>
                          <a:ext uri="{FF2B5EF4-FFF2-40B4-BE49-F238E27FC236}">
                            <a16:creationId xmlns:a16="http://schemas.microsoft.com/office/drawing/2014/main" id="{B43ECA31-9B65-089D-4E0A-AAB8469F79FD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311639" y="1878745"/>
                        <a:ext cx="597520" cy="558508"/>
                      </a:xfrm>
                      <a:prstGeom prst="ellipse">
                        <a:avLst/>
                      </a:prstGeom>
                      <a:blipFill>
                        <a:blip r:embed="rId4"/>
                        <a:stretch>
                          <a:fillRect/>
                        </a:stretch>
                      </a:blipFill>
                      <a:ln w="19050">
                        <a:solidFill>
                          <a:schemeClr val="accent2">
                            <a:lumMod val="75000"/>
                          </a:schemeClr>
                        </a:solidFill>
                      </a:ln>
                    </p:spPr>
                    <p:txBody>
                      <a:bodyPr/>
                      <a:lstStyle/>
                      <a:p>
                        <a:r>
                          <a:rPr lang="he-IL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grpSp>
                <p:nvGrpSpPr>
                  <p:cNvPr id="94" name="Group 93">
                    <a:extLst>
                      <a:ext uri="{FF2B5EF4-FFF2-40B4-BE49-F238E27FC236}">
                        <a16:creationId xmlns:a16="http://schemas.microsoft.com/office/drawing/2014/main" id="{37F053FA-8D74-6D6F-0B14-830C9EEAEE87}"/>
                      </a:ext>
                    </a:extLst>
                  </p:cNvPr>
                  <p:cNvGrpSpPr/>
                  <p:nvPr/>
                </p:nvGrpSpPr>
                <p:grpSpPr>
                  <a:xfrm>
                    <a:off x="438894" y="2157999"/>
                    <a:ext cx="4759328" cy="2628056"/>
                    <a:chOff x="429563" y="2157999"/>
                    <a:chExt cx="4759328" cy="2628056"/>
                  </a:xfrm>
                </p:grpSpPr>
                <p:sp>
                  <p:nvSpPr>
                    <p:cNvPr id="27" name="TextBox 26">
                      <a:extLst>
                        <a:ext uri="{FF2B5EF4-FFF2-40B4-BE49-F238E27FC236}">
                          <a16:creationId xmlns:a16="http://schemas.microsoft.com/office/drawing/2014/main" id="{C4255DBE-9F54-9B42-F5C1-7399E2D6C0D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863801" y="3518246"/>
                      <a:ext cx="480531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1" anchor="ctr" anchorCtr="0">
                      <a:spAutoFit/>
                    </a:bodyPr>
                    <a:lstStyle/>
                    <a:p>
                      <a:pPr algn="ctr"/>
                      <a:r>
                        <a:rPr lang="en-US" dirty="0">
                          <a:solidFill>
                            <a:srgbClr val="646464"/>
                          </a:solidFill>
                        </a:rPr>
                        <a:t>10</a:t>
                      </a:r>
                      <a:endParaRPr lang="he-IL" dirty="0">
                        <a:solidFill>
                          <a:srgbClr val="646464"/>
                        </a:solidFill>
                      </a:endParaRPr>
                    </a:p>
                  </p:txBody>
                </p:sp>
                <p:grpSp>
                  <p:nvGrpSpPr>
                    <p:cNvPr id="93" name="Group 92">
                      <a:extLst>
                        <a:ext uri="{FF2B5EF4-FFF2-40B4-BE49-F238E27FC236}">
                          <a16:creationId xmlns:a16="http://schemas.microsoft.com/office/drawing/2014/main" id="{71F70824-30B1-E53C-E327-AE60D76A7E0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29563" y="2157999"/>
                      <a:ext cx="4759328" cy="2628056"/>
                      <a:chOff x="438894" y="2157999"/>
                      <a:chExt cx="4759328" cy="2628056"/>
                    </a:xfrm>
                  </p:grpSpPr>
                  <p:sp>
                    <p:nvSpPr>
                      <p:cNvPr id="66" name="TextBox 65">
                        <a:extLst>
                          <a:ext uri="{FF2B5EF4-FFF2-40B4-BE49-F238E27FC236}">
                            <a16:creationId xmlns:a16="http://schemas.microsoft.com/office/drawing/2014/main" id="{8D9C1E86-ABD3-14E4-921B-9E2440EB7B94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016449" y="3760403"/>
                        <a:ext cx="480531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lIns="0" tIns="0" rIns="0" bIns="0" rtlCol="1" anchor="ctr" anchorCtr="0">
                        <a:spAutoFit/>
                      </a:bodyPr>
                      <a:lstStyle/>
                      <a:p>
                        <a:pPr algn="ctr"/>
                        <a:r>
                          <a:rPr lang="en-US" dirty="0">
                            <a:solidFill>
                              <a:srgbClr val="646464"/>
                            </a:solidFill>
                          </a:rPr>
                          <a:t>20</a:t>
                        </a:r>
                        <a:endParaRPr lang="he-IL" dirty="0">
                          <a:solidFill>
                            <a:srgbClr val="646464"/>
                          </a:solidFill>
                        </a:endParaRPr>
                      </a:p>
                    </p:txBody>
                  </p:sp>
                  <p:grpSp>
                    <p:nvGrpSpPr>
                      <p:cNvPr id="92" name="Group 91">
                        <a:extLst>
                          <a:ext uri="{FF2B5EF4-FFF2-40B4-BE49-F238E27FC236}">
                            <a16:creationId xmlns:a16="http://schemas.microsoft.com/office/drawing/2014/main" id="{CF7A9192-849C-2321-BB6E-FA3B85722B32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438894" y="2157999"/>
                        <a:ext cx="4759328" cy="2628056"/>
                        <a:chOff x="448225" y="2157999"/>
                        <a:chExt cx="4759328" cy="2628056"/>
                      </a:xfrm>
                    </p:grpSpPr>
                    <p:sp>
                      <p:nvSpPr>
                        <p:cNvPr id="9" name="TextBox 8">
                          <a:extLst>
                            <a:ext uri="{FF2B5EF4-FFF2-40B4-BE49-F238E27FC236}">
                              <a16:creationId xmlns:a16="http://schemas.microsoft.com/office/drawing/2014/main" id="{43554B27-B5AA-831F-F1D1-16AB959396BD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1422186" y="2581746"/>
                          <a:ext cx="480531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lIns="0" tIns="0" rIns="0" bIns="0" rtlCol="1" anchor="ctr" anchorCtr="0">
                          <a:spAutoFit/>
                        </a:bodyPr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646464"/>
                              </a:solidFill>
                            </a:rPr>
                            <a:t>-30</a:t>
                          </a:r>
                          <a:endParaRPr lang="he-IL" dirty="0">
                            <a:solidFill>
                              <a:srgbClr val="646464"/>
                            </a:solidFill>
                          </a:endParaRPr>
                        </a:p>
                      </p:txBody>
                    </p:sp>
                    <mc:AlternateContent xmlns:mc="http://schemas.openxmlformats.org/markup-compatibility/2006" xmlns:a14="http://schemas.microsoft.com/office/drawing/2010/main">
                      <mc:Choice Requires="a14">
                        <p:sp>
                          <p:nvSpPr>
                            <p:cNvPr id="11" name="Oval 10">
                              <a:extLst>
                                <a:ext uri="{FF2B5EF4-FFF2-40B4-BE49-F238E27FC236}">
                                  <a16:creationId xmlns:a16="http://schemas.microsoft.com/office/drawing/2014/main" id="{C65FE1D5-98B4-3E2C-794E-89C011C81BE0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484408" y="2409714"/>
                              <a:ext cx="597520" cy="558508"/>
                            </a:xfrm>
                            <a:prstGeom prst="ellipse">
                              <a:avLst/>
                            </a:prstGeom>
                            <a:noFill/>
                            <a:ln w="1905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lIns="108000" tIns="3600" rIns="3600" bIns="108000" rtlCol="0" anchor="ctr"/>
                            <a:lstStyle/>
                            <a:p>
                              <a:pPr algn="ctr"/>
                              <a14:m>
                                <m:oMathPara xmlns:m="http://schemas.openxmlformats.org/officeDocument/2006/math">
                                  <m:oMathParaPr>
                                    <m:jc m:val="center"/>
                                  </m:oMathParaPr>
                                  <m:oMath xmlns:m="http://schemas.openxmlformats.org/officeDocument/2006/math">
                                    <m:r>
                                      <a:rPr lang="en-US" sz="20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oMath>
                                </m:oMathPara>
                              </a14:m>
                              <a:endParaRPr lang="en-US" sz="1600" dirty="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</mc:Choice>
                      <mc:Fallback xmlns="">
                        <p:sp>
                          <p:nvSpPr>
                            <p:cNvPr id="11" name="Oval 10">
                              <a:extLst>
                                <a:ext uri="{FF2B5EF4-FFF2-40B4-BE49-F238E27FC236}">
                                  <a16:creationId xmlns:a16="http://schemas.microsoft.com/office/drawing/2014/main" id="{C65FE1D5-98B4-3E2C-794E-89C011C81BE0}"/>
                                </a:ext>
                              </a:extLst>
                            </p:cNvPr>
                            <p:cNvSpPr>
                              <a:spLocks noRot="1" noChangeAspect="1" noMove="1" noResize="1" noEditPoints="1" noAdjustHandles="1" noChangeArrowheads="1" noChangeShapeType="1" noTextEdit="1"/>
                            </p:cNvSpPr>
                            <p:nvPr/>
                          </p:nvSpPr>
                          <p:spPr>
                            <a:xfrm>
                              <a:off x="484408" y="2409714"/>
                              <a:ext cx="597520" cy="558508"/>
                            </a:xfrm>
                            <a:prstGeom prst="ellipse">
                              <a:avLst/>
                            </a:prstGeom>
                            <a:blipFill>
                              <a:blip r:embed="rId5"/>
                              <a:stretch>
                                <a:fillRect/>
                              </a:stretch>
                            </a:blipFill>
                            <a:ln w="1905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</a:ln>
                          </p:spPr>
                          <p:txBody>
                            <a:bodyPr/>
                            <a:lstStyle/>
                            <a:p>
                              <a:r>
                                <a:rPr lang="he-IL">
                                  <a:noFill/>
                                </a:rPr>
                                <a:t> </a:t>
                              </a:r>
                            </a:p>
                          </p:txBody>
                        </p:sp>
                      </mc:Fallback>
                    </mc:AlternateContent>
                    <mc:AlternateContent xmlns:mc="http://schemas.openxmlformats.org/markup-compatibility/2006" xmlns:a14="http://schemas.microsoft.com/office/drawing/2010/main">
                      <mc:Choice Requires="a14">
                        <p:sp>
                          <p:nvSpPr>
                            <p:cNvPr id="14" name="Oval 13">
                              <a:extLst>
                                <a:ext uri="{FF2B5EF4-FFF2-40B4-BE49-F238E27FC236}">
                                  <a16:creationId xmlns:a16="http://schemas.microsoft.com/office/drawing/2014/main" id="{9B0E58DE-02DB-B3A7-81CD-F1EC11B48F7D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475077" y="3322985"/>
                              <a:ext cx="597520" cy="558508"/>
                            </a:xfrm>
                            <a:prstGeom prst="ellipse">
                              <a:avLst/>
                            </a:prstGeom>
                            <a:noFill/>
                            <a:ln w="1905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lIns="108000" tIns="3600" rIns="3600" bIns="108000" rtlCol="0" anchor="ctr"/>
                            <a:lstStyle/>
                            <a:p>
                              <a:pPr algn="ctr"/>
                              <a14:m>
                                <m:oMathPara xmlns:m="http://schemas.openxmlformats.org/officeDocument/2006/math">
                                  <m:oMathParaPr>
                                    <m:jc m:val="centerGroup"/>
                                  </m:oMathParaPr>
                                  <m:oMath xmlns:m="http://schemas.openxmlformats.org/officeDocument/2006/math">
                                    <m:sSub>
                                      <m:sSubPr>
                                        <m:ctrlPr>
                                          <a:rPr lang="en-US" sz="24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oMath>
                                </m:oMathPara>
                              </a14:m>
                              <a:endParaRPr lang="en-US" dirty="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</mc:Choice>
                      <mc:Fallback xmlns="">
                        <p:sp>
                          <p:nvSpPr>
                            <p:cNvPr id="14" name="Oval 13">
                              <a:extLst>
                                <a:ext uri="{FF2B5EF4-FFF2-40B4-BE49-F238E27FC236}">
                                  <a16:creationId xmlns:a16="http://schemas.microsoft.com/office/drawing/2014/main" id="{9B0E58DE-02DB-B3A7-81CD-F1EC11B48F7D}"/>
                                </a:ext>
                              </a:extLst>
                            </p:cNvPr>
                            <p:cNvSpPr>
                              <a:spLocks noRot="1" noChangeAspect="1" noMove="1" noResize="1" noEditPoints="1" noAdjustHandles="1" noChangeArrowheads="1" noChangeShapeType="1" noTextEdit="1"/>
                            </p:cNvSpPr>
                            <p:nvPr/>
                          </p:nvSpPr>
                          <p:spPr>
                            <a:xfrm>
                              <a:off x="475077" y="3322985"/>
                              <a:ext cx="597520" cy="558508"/>
                            </a:xfrm>
                            <a:prstGeom prst="ellipse">
                              <a:avLst/>
                            </a:prstGeom>
                            <a:blipFill>
                              <a:blip r:embed="rId6"/>
                              <a:stretch>
                                <a:fillRect/>
                              </a:stretch>
                            </a:blipFill>
                            <a:ln w="1905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</a:ln>
                          </p:spPr>
                          <p:txBody>
                            <a:bodyPr/>
                            <a:lstStyle/>
                            <a:p>
                              <a:r>
                                <a:rPr lang="he-IL">
                                  <a:noFill/>
                                </a:rPr>
                                <a:t> </a:t>
                              </a:r>
                            </a:p>
                          </p:txBody>
                        </p:sp>
                      </mc:Fallback>
                    </mc:AlternateContent>
                    <mc:AlternateContent xmlns:mc="http://schemas.openxmlformats.org/markup-compatibility/2006" xmlns:a14="http://schemas.microsoft.com/office/drawing/2010/main">
                      <mc:Choice Requires="a14">
                        <p:sp>
                          <p:nvSpPr>
                            <p:cNvPr id="15" name="Oval 14">
                              <a:extLst>
                                <a:ext uri="{FF2B5EF4-FFF2-40B4-BE49-F238E27FC236}">
                                  <a16:creationId xmlns:a16="http://schemas.microsoft.com/office/drawing/2014/main" id="{C24DD035-380B-B489-E544-1ED1E87143A1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448225" y="4227547"/>
                              <a:ext cx="597520" cy="558508"/>
                            </a:xfrm>
                            <a:prstGeom prst="ellipse">
                              <a:avLst/>
                            </a:prstGeom>
                            <a:noFill/>
                            <a:ln w="1905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lIns="108000" tIns="3600" rIns="3600" bIns="108000" rtlCol="0" anchor="ctr"/>
                            <a:lstStyle/>
                            <a:p>
                              <a:pPr algn="ctr"/>
                              <a14:m>
                                <m:oMathPara xmlns:m="http://schemas.openxmlformats.org/officeDocument/2006/math">
                                  <m:oMathParaPr>
                                    <m:jc m:val="centerGroup"/>
                                  </m:oMathParaPr>
                                  <m:oMath xmlns:m="http://schemas.openxmlformats.org/officeDocument/2006/math">
                                    <m:sSub>
                                      <m:sSubPr>
                                        <m:ctrlPr>
                                          <a:rPr lang="en-US" sz="24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oMath>
                                </m:oMathPara>
                              </a14:m>
                              <a:endParaRPr lang="en-US" dirty="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</mc:Choice>
                      <mc:Fallback xmlns="">
                        <p:sp>
                          <p:nvSpPr>
                            <p:cNvPr id="15" name="Oval 14">
                              <a:extLst>
                                <a:ext uri="{FF2B5EF4-FFF2-40B4-BE49-F238E27FC236}">
                                  <a16:creationId xmlns:a16="http://schemas.microsoft.com/office/drawing/2014/main" id="{C24DD035-380B-B489-E544-1ED1E87143A1}"/>
                                </a:ext>
                              </a:extLst>
                            </p:cNvPr>
                            <p:cNvSpPr>
                              <a:spLocks noRot="1" noChangeAspect="1" noMove="1" noResize="1" noEditPoints="1" noAdjustHandles="1" noChangeArrowheads="1" noChangeShapeType="1" noTextEdit="1"/>
                            </p:cNvSpPr>
                            <p:nvPr/>
                          </p:nvSpPr>
                          <p:spPr>
                            <a:xfrm>
                              <a:off x="448225" y="4227547"/>
                              <a:ext cx="597520" cy="558508"/>
                            </a:xfrm>
                            <a:prstGeom prst="ellipse">
                              <a:avLst/>
                            </a:prstGeom>
                            <a:blipFill>
                              <a:blip r:embed="rId7"/>
                              <a:stretch>
                                <a:fillRect/>
                              </a:stretch>
                            </a:blipFill>
                            <a:ln w="1905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</a:ln>
                          </p:spPr>
                          <p:txBody>
                            <a:bodyPr/>
                            <a:lstStyle/>
                            <a:p>
                              <a:r>
                                <a:rPr lang="he-IL">
                                  <a:noFill/>
                                </a:rPr>
                                <a:t> </a:t>
                              </a:r>
                            </a:p>
                          </p:txBody>
                        </p:sp>
                      </mc:Fallback>
                    </mc:AlternateContent>
                    <p:cxnSp>
                      <p:nvCxnSpPr>
                        <p:cNvPr id="17" name="Straight Arrow Connector 16">
                          <a:extLst>
                            <a:ext uri="{FF2B5EF4-FFF2-40B4-BE49-F238E27FC236}">
                              <a16:creationId xmlns:a16="http://schemas.microsoft.com/office/drawing/2014/main" id="{BD67E388-B246-872C-0782-1E08D72088A4}"/>
                            </a:ext>
                          </a:extLst>
                        </p:cNvPr>
                        <p:cNvCxnSpPr>
                          <a:cxnSpLocks/>
                          <a:stCxn id="11" idx="6"/>
                          <a:endCxn id="8" idx="2"/>
                        </p:cNvCxnSpPr>
                        <p:nvPr/>
                      </p:nvCxnSpPr>
                      <p:spPr>
                        <a:xfrm>
                          <a:off x="1081928" y="2688968"/>
                          <a:ext cx="1216654" cy="260963"/>
                        </a:xfrm>
                        <a:prstGeom prst="straightConnector1">
                          <a:avLst/>
                        </a:prstGeom>
                        <a:ln>
                          <a:solidFill>
                            <a:schemeClr val="accent6">
                              <a:lumMod val="75000"/>
                            </a:schemeClr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8" name="Straight Arrow Connector 17">
                          <a:extLst>
                            <a:ext uri="{FF2B5EF4-FFF2-40B4-BE49-F238E27FC236}">
                              <a16:creationId xmlns:a16="http://schemas.microsoft.com/office/drawing/2014/main" id="{3FC5A127-8739-9051-A27F-EA9D63A6D83C}"/>
                            </a:ext>
                          </a:extLst>
                        </p:cNvPr>
                        <p:cNvCxnSpPr>
                          <a:cxnSpLocks/>
                          <a:stCxn id="14" idx="6"/>
                          <a:endCxn id="8" idx="2"/>
                        </p:cNvCxnSpPr>
                        <p:nvPr/>
                      </p:nvCxnSpPr>
                      <p:spPr>
                        <a:xfrm flipV="1">
                          <a:off x="1072597" y="2949931"/>
                          <a:ext cx="1225985" cy="652308"/>
                        </a:xfrm>
                        <a:prstGeom prst="straightConnector1">
                          <a:avLst/>
                        </a:prstGeom>
                        <a:ln>
                          <a:solidFill>
                            <a:schemeClr val="accent6">
                              <a:lumMod val="75000"/>
                            </a:schemeClr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mc:AlternateContent xmlns:mc="http://schemas.openxmlformats.org/markup-compatibility/2006" xmlns:a14="http://schemas.microsoft.com/office/drawing/2010/main">
                      <mc:Choice Requires="a14">
                        <p:sp>
                          <p:nvSpPr>
                            <p:cNvPr id="25" name="TextBox 24">
                              <a:extLst>
                                <a:ext uri="{FF2B5EF4-FFF2-40B4-BE49-F238E27FC236}">
                                  <a16:creationId xmlns:a16="http://schemas.microsoft.com/office/drawing/2014/main" id="{6DD2C9EF-4067-294A-51B8-BBB7C62D9C3A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4351843" y="2934863"/>
                              <a:ext cx="855710" cy="404406"/>
                            </a:xfrm>
                            <a:prstGeom prst="rect">
                              <a:avLst/>
                            </a:prstGeom>
                            <a:noFill/>
                          </p:spPr>
                          <p:txBody>
                            <a:bodyPr wrap="square" rtlCol="1">
                              <a:spAutoFit/>
                            </a:bodyPr>
                            <a:lstStyle/>
                            <a:p>
                              <a:pPr/>
                              <a14:m>
                                <m:oMathPara xmlns:m="http://schemas.openxmlformats.org/officeDocument/2006/math">
                                  <m:oMathParaPr>
                                    <m:jc m:val="centerGroup"/>
                                  </m:oMathParaPr>
                                  <m:oMath xmlns:m="http://schemas.openxmlformats.org/officeDocument/2006/math">
                                    <m:sSub>
                                      <m:sSubPr>
                                        <m:ctrlP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∅</m:t>
                                        </m:r>
                                      </m:sub>
                                    </m:s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oMath>
                                </m:oMathPara>
                              </a14:m>
                              <a:endParaRPr lang="en-US" sz="2000" b="0" dirty="0">
                                <a:ea typeface="Cambria Math" panose="02040503050406030204" pitchFamily="18" charset="0"/>
                              </a:endParaRPr>
                            </a:p>
                          </p:txBody>
                        </p:sp>
                      </mc:Choice>
                      <mc:Fallback xmlns="">
                        <p:sp>
                          <p:nvSpPr>
                            <p:cNvPr id="25" name="TextBox 24">
                              <a:extLst>
                                <a:ext uri="{FF2B5EF4-FFF2-40B4-BE49-F238E27FC236}">
                                  <a16:creationId xmlns:a16="http://schemas.microsoft.com/office/drawing/2014/main" id="{6DD2C9EF-4067-294A-51B8-BBB7C62D9C3A}"/>
                                </a:ext>
                              </a:extLst>
                            </p:cNvPr>
                            <p:cNvSpPr txBox="1">
                              <a:spLocks noRot="1" noChangeAspect="1" noMove="1" noResize="1" noEditPoints="1" noAdjustHandles="1" noChangeArrowheads="1" noChangeShapeType="1" noTextEdit="1"/>
                            </p:cNvSpPr>
                            <p:nvPr/>
                          </p:nvSpPr>
                          <p:spPr>
                            <a:xfrm>
                              <a:off x="4351843" y="2934863"/>
                              <a:ext cx="855710" cy="404406"/>
                            </a:xfrm>
                            <a:prstGeom prst="rect">
                              <a:avLst/>
                            </a:prstGeom>
                            <a:blipFill>
                              <a:blip r:embed="rId8"/>
                              <a:stretch>
                                <a:fillRect b="-5556"/>
                              </a:stretch>
                            </a:blipFill>
                          </p:spPr>
                          <p:txBody>
                            <a:bodyPr/>
                            <a:lstStyle/>
                            <a:p>
                              <a:r>
                                <a:rPr lang="he-IL">
                                  <a:noFill/>
                                </a:rPr>
                                <a:t> </a:t>
                              </a:r>
                            </a:p>
                          </p:txBody>
                        </p:sp>
                      </mc:Fallback>
                    </mc:AlternateContent>
                    <mc:AlternateContent xmlns:mc="http://schemas.openxmlformats.org/markup-compatibility/2006" xmlns:a14="http://schemas.microsoft.com/office/drawing/2010/main">
                      <mc:Choice Requires="a14">
                        <p:sp>
                          <p:nvSpPr>
                            <p:cNvPr id="16" name="Oval 15">
                              <a:extLst>
                                <a:ext uri="{FF2B5EF4-FFF2-40B4-BE49-F238E27FC236}">
                                  <a16:creationId xmlns:a16="http://schemas.microsoft.com/office/drawing/2014/main" id="{19D64314-8145-F3AD-32EE-B9F4B7E44116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2273143" y="3733819"/>
                              <a:ext cx="597520" cy="558508"/>
                            </a:xfrm>
                            <a:prstGeom prst="ellipse">
                              <a:avLst/>
                            </a:prstGeom>
                            <a:noFill/>
                            <a:ln w="1905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lIns="108000" tIns="3600" rIns="3600" bIns="108000" rtlCol="0" anchor="ctr"/>
                            <a:lstStyle/>
                            <a:p>
                              <a:pPr algn="ctr"/>
                              <a14:m>
                                <m:oMathPara xmlns:m="http://schemas.openxmlformats.org/officeDocument/2006/math">
                                  <m:oMathParaPr>
                                    <m:jc m:val="centerGroup"/>
                                  </m:oMathParaPr>
                                  <m:oMath xmlns:m="http://schemas.openxmlformats.org/officeDocument/2006/math">
                                    <m:sSub>
                                      <m:sSubPr>
                                        <m:ctrlPr>
                                          <a:rPr lang="en-US" sz="24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oMath>
                                </m:oMathPara>
                              </a14:m>
                              <a:endParaRPr lang="en-US" dirty="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</mc:Choice>
                      <mc:Fallback xmlns="">
                        <p:sp>
                          <p:nvSpPr>
                            <p:cNvPr id="16" name="Oval 15">
                              <a:extLst>
                                <a:ext uri="{FF2B5EF4-FFF2-40B4-BE49-F238E27FC236}">
                                  <a16:creationId xmlns:a16="http://schemas.microsoft.com/office/drawing/2014/main" id="{19D64314-8145-F3AD-32EE-B9F4B7E44116}"/>
                                </a:ext>
                              </a:extLst>
                            </p:cNvPr>
                            <p:cNvSpPr>
                              <a:spLocks noRot="1" noChangeAspect="1" noMove="1" noResize="1" noEditPoints="1" noAdjustHandles="1" noChangeArrowheads="1" noChangeShapeType="1" noTextEdit="1"/>
                            </p:cNvSpPr>
                            <p:nvPr/>
                          </p:nvSpPr>
                          <p:spPr>
                            <a:xfrm>
                              <a:off x="2273143" y="3733819"/>
                              <a:ext cx="597520" cy="558508"/>
                            </a:xfrm>
                            <a:prstGeom prst="ellipse">
                              <a:avLst/>
                            </a:prstGeom>
                            <a:blipFill>
                              <a:blip r:embed="rId9"/>
                              <a:stretch>
                                <a:fillRect/>
                              </a:stretch>
                            </a:blipFill>
                            <a:ln w="1905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</a:ln>
                          </p:spPr>
                          <p:txBody>
                            <a:bodyPr/>
                            <a:lstStyle/>
                            <a:p>
                              <a:r>
                                <a:rPr lang="he-IL">
                                  <a:noFill/>
                                </a:rPr>
                                <a:t> </a:t>
                              </a:r>
                            </a:p>
                          </p:txBody>
                        </p:sp>
                      </mc:Fallback>
                    </mc:AlternateContent>
                    <mc:AlternateContent xmlns:mc="http://schemas.openxmlformats.org/markup-compatibility/2006" xmlns:a14="http://schemas.microsoft.com/office/drawing/2010/main">
                      <mc:Choice Requires="a14">
                        <p:sp>
                          <p:nvSpPr>
                            <p:cNvPr id="20" name="Oval 19">
                              <a:extLst>
                                <a:ext uri="{FF2B5EF4-FFF2-40B4-BE49-F238E27FC236}">
                                  <a16:creationId xmlns:a16="http://schemas.microsoft.com/office/drawing/2014/main" id="{6759B990-FF89-2B57-7D42-7B61BEB1DC7E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3820284" y="3083450"/>
                              <a:ext cx="597520" cy="558508"/>
                            </a:xfrm>
                            <a:prstGeom prst="ellipse">
                              <a:avLst/>
                            </a:prstGeom>
                            <a:noFill/>
                            <a:ln w="1905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lIns="108000" tIns="3600" rIns="3600" bIns="108000" rtlCol="0" anchor="ctr"/>
                            <a:lstStyle/>
                            <a:p>
                              <a:pPr algn="ctr"/>
                              <a14:m>
                                <m:oMathPara xmlns:m="http://schemas.openxmlformats.org/officeDocument/2006/math">
                                  <m:oMathParaPr>
                                    <m:jc m:val="centerGroup"/>
                                  </m:oMathParaPr>
                                  <m:oMath xmlns:m="http://schemas.openxmlformats.org/officeDocument/2006/math">
                                    <m:sSub>
                                      <m:sSubPr>
                                        <m:ctrlPr>
                                          <a:rPr lang="en-US" sz="24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oMath>
                                </m:oMathPara>
                              </a14:m>
                              <a:endParaRPr lang="en-US" dirty="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</mc:Choice>
                      <mc:Fallback xmlns="">
                        <p:sp>
                          <p:nvSpPr>
                            <p:cNvPr id="20" name="Oval 19">
                              <a:extLst>
                                <a:ext uri="{FF2B5EF4-FFF2-40B4-BE49-F238E27FC236}">
                                  <a16:creationId xmlns:a16="http://schemas.microsoft.com/office/drawing/2014/main" id="{6759B990-FF89-2B57-7D42-7B61BEB1DC7E}"/>
                                </a:ext>
                              </a:extLst>
                            </p:cNvPr>
                            <p:cNvSpPr>
                              <a:spLocks noRot="1" noChangeAspect="1" noMove="1" noResize="1" noEditPoints="1" noAdjustHandles="1" noChangeArrowheads="1" noChangeShapeType="1" noTextEdit="1"/>
                            </p:cNvSpPr>
                            <p:nvPr/>
                          </p:nvSpPr>
                          <p:spPr>
                            <a:xfrm>
                              <a:off x="3820284" y="3083450"/>
                              <a:ext cx="597520" cy="558508"/>
                            </a:xfrm>
                            <a:prstGeom prst="ellipse">
                              <a:avLst/>
                            </a:prstGeom>
                            <a:blipFill>
                              <a:blip r:embed="rId10"/>
                              <a:stretch>
                                <a:fillRect/>
                              </a:stretch>
                            </a:blipFill>
                            <a:ln w="1905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</a:ln>
                          </p:spPr>
                          <p:txBody>
                            <a:bodyPr/>
                            <a:lstStyle/>
                            <a:p>
                              <a:r>
                                <a:rPr lang="he-IL">
                                  <a:noFill/>
                                </a:rPr>
                                <a:t> </a:t>
                              </a:r>
                            </a:p>
                          </p:txBody>
                        </p:sp>
                      </mc:Fallback>
                    </mc:AlternateContent>
                    <p:cxnSp>
                      <p:nvCxnSpPr>
                        <p:cNvPr id="21" name="Straight Arrow Connector 20">
                          <a:extLst>
                            <a:ext uri="{FF2B5EF4-FFF2-40B4-BE49-F238E27FC236}">
                              <a16:creationId xmlns:a16="http://schemas.microsoft.com/office/drawing/2014/main" id="{F3597D45-DD64-1026-41B9-D0BCF1161B52}"/>
                            </a:ext>
                          </a:extLst>
                        </p:cNvPr>
                        <p:cNvCxnSpPr>
                          <a:cxnSpLocks/>
                          <a:stCxn id="11" idx="6"/>
                          <a:endCxn id="16" idx="2"/>
                        </p:cNvCxnSpPr>
                        <p:nvPr/>
                      </p:nvCxnSpPr>
                      <p:spPr>
                        <a:xfrm>
                          <a:off x="1081928" y="2688968"/>
                          <a:ext cx="1191215" cy="1324105"/>
                        </a:xfrm>
                        <a:prstGeom prst="straightConnector1">
                          <a:avLst/>
                        </a:prstGeom>
                        <a:ln>
                          <a:solidFill>
                            <a:srgbClr val="D83CD8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26" name="Straight Arrow Connector 25">
                          <a:extLst>
                            <a:ext uri="{FF2B5EF4-FFF2-40B4-BE49-F238E27FC236}">
                              <a16:creationId xmlns:a16="http://schemas.microsoft.com/office/drawing/2014/main" id="{55FB68D2-B560-B697-10A3-54A2515C8F70}"/>
                            </a:ext>
                          </a:extLst>
                        </p:cNvPr>
                        <p:cNvCxnSpPr>
                          <a:cxnSpLocks/>
                          <a:stCxn id="14" idx="6"/>
                          <a:endCxn id="16" idx="2"/>
                        </p:cNvCxnSpPr>
                        <p:nvPr/>
                      </p:nvCxnSpPr>
                      <p:spPr>
                        <a:xfrm>
                          <a:off x="1072597" y="3602239"/>
                          <a:ext cx="1200546" cy="410834"/>
                        </a:xfrm>
                        <a:prstGeom prst="straightConnector1">
                          <a:avLst/>
                        </a:prstGeom>
                        <a:ln>
                          <a:solidFill>
                            <a:srgbClr val="D83CD8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40" name="Straight Arrow Connector 39">
                          <a:extLst>
                            <a:ext uri="{FF2B5EF4-FFF2-40B4-BE49-F238E27FC236}">
                              <a16:creationId xmlns:a16="http://schemas.microsoft.com/office/drawing/2014/main" id="{B0114BB3-9163-59D2-9165-664210495A8C}"/>
                            </a:ext>
                          </a:extLst>
                        </p:cNvPr>
                        <p:cNvCxnSpPr>
                          <a:cxnSpLocks/>
                          <a:stCxn id="15" idx="6"/>
                          <a:endCxn id="16" idx="2"/>
                        </p:cNvCxnSpPr>
                        <p:nvPr/>
                      </p:nvCxnSpPr>
                      <p:spPr>
                        <a:xfrm flipV="1">
                          <a:off x="1045745" y="4013073"/>
                          <a:ext cx="1227398" cy="493728"/>
                        </a:xfrm>
                        <a:prstGeom prst="straightConnector1">
                          <a:avLst/>
                        </a:prstGeom>
                        <a:ln>
                          <a:solidFill>
                            <a:srgbClr val="D83CD8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50" name="Straight Arrow Connector 49">
                          <a:extLst>
                            <a:ext uri="{FF2B5EF4-FFF2-40B4-BE49-F238E27FC236}">
                              <a16:creationId xmlns:a16="http://schemas.microsoft.com/office/drawing/2014/main" id="{1E693A40-7929-3148-E90B-D404183C4A04}"/>
                            </a:ext>
                          </a:extLst>
                        </p:cNvPr>
                        <p:cNvCxnSpPr>
                          <a:cxnSpLocks/>
                          <a:stCxn id="16" idx="6"/>
                          <a:endCxn id="20" idx="2"/>
                        </p:cNvCxnSpPr>
                        <p:nvPr/>
                      </p:nvCxnSpPr>
                      <p:spPr>
                        <a:xfrm flipV="1">
                          <a:off x="2870663" y="3362704"/>
                          <a:ext cx="949621" cy="650369"/>
                        </a:xfrm>
                        <a:prstGeom prst="straightConnector1">
                          <a:avLst/>
                        </a:prstGeom>
                        <a:ln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sp>
                      <p:nvSpPr>
                        <p:cNvPr id="62" name="TextBox 61">
                          <a:extLst>
                            <a:ext uri="{FF2B5EF4-FFF2-40B4-BE49-F238E27FC236}">
                              <a16:creationId xmlns:a16="http://schemas.microsoft.com/office/drawing/2014/main" id="{D378EE19-DF99-996E-F07E-83D3A4E37047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1612065" y="2967785"/>
                          <a:ext cx="480531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lIns="0" tIns="0" rIns="0" bIns="0" rtlCol="1" anchor="ctr" anchorCtr="0">
                          <a:spAutoFit/>
                        </a:bodyPr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646464"/>
                              </a:solidFill>
                            </a:rPr>
                            <a:t>20</a:t>
                          </a:r>
                          <a:endParaRPr lang="he-IL" dirty="0">
                            <a:solidFill>
                              <a:srgbClr val="646464"/>
                            </a:solidFill>
                          </a:endParaRPr>
                        </a:p>
                      </p:txBody>
                    </p:sp>
                    <p:sp>
                      <p:nvSpPr>
                        <p:cNvPr id="63" name="TextBox 62">
                          <a:extLst>
                            <a:ext uri="{FF2B5EF4-FFF2-40B4-BE49-F238E27FC236}">
                              <a16:creationId xmlns:a16="http://schemas.microsoft.com/office/drawing/2014/main" id="{C231D917-FB1D-2D64-8A51-65109522B6E8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1462310" y="4223719"/>
                          <a:ext cx="480531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lIns="0" tIns="0" rIns="0" bIns="0" rtlCol="1" anchor="ctr" anchorCtr="0">
                          <a:spAutoFit/>
                        </a:bodyPr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646464"/>
                              </a:solidFill>
                            </a:rPr>
                            <a:t>-10</a:t>
                          </a:r>
                          <a:endParaRPr lang="he-IL" dirty="0">
                            <a:solidFill>
                              <a:srgbClr val="646464"/>
                            </a:solidFill>
                          </a:endParaRPr>
                        </a:p>
                      </p:txBody>
                    </p:sp>
                    <p:sp>
                      <p:nvSpPr>
                        <p:cNvPr id="64" name="TextBox 63">
                          <a:extLst>
                            <a:ext uri="{FF2B5EF4-FFF2-40B4-BE49-F238E27FC236}">
                              <a16:creationId xmlns:a16="http://schemas.microsoft.com/office/drawing/2014/main" id="{F18D3FCC-F667-D45B-FB7B-0D5CB9B439BD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1923882" y="3172263"/>
                          <a:ext cx="480531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lIns="0" tIns="0" rIns="0" bIns="0" rtlCol="1" anchor="ctr" anchorCtr="0">
                          <a:spAutoFit/>
                        </a:bodyPr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646464"/>
                              </a:solidFill>
                            </a:rPr>
                            <a:t>20</a:t>
                          </a:r>
                          <a:endParaRPr lang="he-IL" dirty="0">
                            <a:solidFill>
                              <a:srgbClr val="646464"/>
                            </a:solidFill>
                          </a:endParaRPr>
                        </a:p>
                      </p:txBody>
                    </p:sp>
                    <p:sp>
                      <p:nvSpPr>
                        <p:cNvPr id="65" name="TextBox 64">
                          <a:extLst>
                            <a:ext uri="{FF2B5EF4-FFF2-40B4-BE49-F238E27FC236}">
                              <a16:creationId xmlns:a16="http://schemas.microsoft.com/office/drawing/2014/main" id="{0101D21C-E962-B28E-5268-CCCCF19FD4DA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3086547" y="2253977"/>
                          <a:ext cx="480531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lIns="0" tIns="0" rIns="0" bIns="0" rtlCol="1" anchor="ctr" anchorCtr="0">
                          <a:spAutoFit/>
                        </a:bodyPr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646464"/>
                              </a:solidFill>
                            </a:rPr>
                            <a:t>-10</a:t>
                          </a:r>
                          <a:endParaRPr lang="he-IL" dirty="0">
                            <a:solidFill>
                              <a:srgbClr val="646464"/>
                            </a:solidFill>
                          </a:endParaRPr>
                        </a:p>
                      </p:txBody>
                    </p:sp>
                    <p:sp>
                      <p:nvSpPr>
                        <p:cNvPr id="67" name="TextBox 66">
                          <a:extLst>
                            <a:ext uri="{FF2B5EF4-FFF2-40B4-BE49-F238E27FC236}">
                              <a16:creationId xmlns:a16="http://schemas.microsoft.com/office/drawing/2014/main" id="{EF994844-A770-5B77-0243-E61BCF2EAE50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3013730" y="3118100"/>
                          <a:ext cx="480531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lIns="0" tIns="0" rIns="0" bIns="0" rtlCol="1" anchor="ctr" anchorCtr="0">
                          <a:spAutoFit/>
                        </a:bodyPr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646464"/>
                              </a:solidFill>
                            </a:rPr>
                            <a:t>20</a:t>
                          </a:r>
                          <a:endParaRPr lang="he-IL" dirty="0">
                            <a:solidFill>
                              <a:srgbClr val="646464"/>
                            </a:solidFill>
                          </a:endParaRPr>
                        </a:p>
                      </p:txBody>
                    </p:sp>
                    <p:cxnSp>
                      <p:nvCxnSpPr>
                        <p:cNvPr id="81" name="Straight Arrow Connector 80">
                          <a:extLst>
                            <a:ext uri="{FF2B5EF4-FFF2-40B4-BE49-F238E27FC236}">
                              <a16:creationId xmlns:a16="http://schemas.microsoft.com/office/drawing/2014/main" id="{C31DA5DF-A91D-48F2-AFF6-2BB1A0053ECE}"/>
                            </a:ext>
                          </a:extLst>
                        </p:cNvPr>
                        <p:cNvCxnSpPr>
                          <a:cxnSpLocks/>
                          <a:stCxn id="68" idx="6"/>
                          <a:endCxn id="20" idx="2"/>
                        </p:cNvCxnSpPr>
                        <p:nvPr/>
                      </p:nvCxnSpPr>
                      <p:spPr>
                        <a:xfrm>
                          <a:off x="2909159" y="2157999"/>
                          <a:ext cx="911125" cy="1204705"/>
                        </a:xfrm>
                        <a:prstGeom prst="straightConnector1">
                          <a:avLst/>
                        </a:prstGeom>
                        <a:ln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</p:grpSp>
              </p:grpSp>
            </p:grpSp>
          </p:grp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B16530E-3F1E-A34F-FAEE-9E6460965BB1}"/>
                  </a:ext>
                </a:extLst>
              </p:cNvPr>
              <p:cNvSpPr txBox="1"/>
              <p:nvPr/>
            </p:nvSpPr>
            <p:spPr>
              <a:xfrm>
                <a:off x="1541143" y="3827536"/>
                <a:ext cx="48053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1" anchor="ctr" anchorCtr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646464"/>
                    </a:solidFill>
                  </a:rPr>
                  <a:t>-20</a:t>
                </a:r>
                <a:endParaRPr lang="he-IL" dirty="0">
                  <a:solidFill>
                    <a:srgbClr val="646464"/>
                  </a:solidFill>
                </a:endParaRPr>
              </a:p>
            </p:txBody>
          </p:sp>
        </p:grp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3D7C9C45-F68B-14FA-7AED-256903B8158B}"/>
              </a:ext>
            </a:extLst>
          </p:cNvPr>
          <p:cNvGrpSpPr/>
          <p:nvPr/>
        </p:nvGrpSpPr>
        <p:grpSpPr>
          <a:xfrm>
            <a:off x="6147230" y="930961"/>
            <a:ext cx="5364831" cy="2037262"/>
            <a:chOff x="4038601" y="513650"/>
            <a:chExt cx="7725388" cy="2934400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1E654D36-1EB9-5E9D-CF46-88C19CA2C001}"/>
                </a:ext>
              </a:extLst>
            </p:cNvPr>
            <p:cNvGrpSpPr/>
            <p:nvPr/>
          </p:nvGrpSpPr>
          <p:grpSpPr>
            <a:xfrm>
              <a:off x="4038601" y="518763"/>
              <a:ext cx="7725388" cy="2929287"/>
              <a:chOff x="7518334" y="518764"/>
              <a:chExt cx="4245653" cy="2099426"/>
            </a:xfrm>
          </p:grpSpPr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5E516362-29F6-A080-7942-D9176360B691}"/>
                  </a:ext>
                </a:extLst>
              </p:cNvPr>
              <p:cNvGrpSpPr/>
              <p:nvPr/>
            </p:nvGrpSpPr>
            <p:grpSpPr>
              <a:xfrm>
                <a:off x="7518334" y="735175"/>
                <a:ext cx="4245653" cy="1883015"/>
                <a:chOff x="7518334" y="735175"/>
                <a:chExt cx="4245653" cy="1883015"/>
              </a:xfrm>
            </p:grpSpPr>
            <p:pic>
              <p:nvPicPr>
                <p:cNvPr id="37" name="Picture 6" descr="Sigmoid Function, online calculator and formula">
                  <a:extLst>
                    <a:ext uri="{FF2B5EF4-FFF2-40B4-BE49-F238E27FC236}">
                      <a16:creationId xmlns:a16="http://schemas.microsoft.com/office/drawing/2014/main" id="{3E2C616F-D534-17F8-3306-C1D696AF0CD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18334" y="735175"/>
                  <a:ext cx="4100513" cy="188301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0FED61CE-902A-6BA6-34AD-B4033AD719DA}"/>
                    </a:ext>
                  </a:extLst>
                </p:cNvPr>
                <p:cNvSpPr/>
                <p:nvPr/>
              </p:nvSpPr>
              <p:spPr>
                <a:xfrm>
                  <a:off x="11369534" y="2125429"/>
                  <a:ext cx="394453" cy="256694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z</a:t>
                  </a:r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6" name="Rectangle 35">
                    <a:extLst>
                      <a:ext uri="{FF2B5EF4-FFF2-40B4-BE49-F238E27FC236}">
                        <a16:creationId xmlns:a16="http://schemas.microsoft.com/office/drawing/2014/main" id="{E5C1EB32-7D5E-FEC3-1F70-91DB725CAECB}"/>
                      </a:ext>
                    </a:extLst>
                  </p:cNvPr>
                  <p:cNvSpPr/>
                  <p:nvPr/>
                </p:nvSpPr>
                <p:spPr>
                  <a:xfrm>
                    <a:off x="10737339" y="518764"/>
                    <a:ext cx="741678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i="1" dirty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  <m:r>
                            <a:rPr lang="en-US" i="1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en-US" dirty="0">
                      <a:solidFill>
                        <a:schemeClr val="bg1">
                          <a:lumMod val="65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6" name="Rectangle 35">
                    <a:extLst>
                      <a:ext uri="{FF2B5EF4-FFF2-40B4-BE49-F238E27FC236}">
                        <a16:creationId xmlns:a16="http://schemas.microsoft.com/office/drawing/2014/main" id="{E5C1EB32-7D5E-FEC3-1F70-91DB725CAEC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737339" y="518764"/>
                    <a:ext cx="741678" cy="369332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b="-10169"/>
                    </a:stretch>
                  </a:blipFill>
                </p:spPr>
                <p:txBody>
                  <a:bodyPr/>
                  <a:lstStyle/>
                  <a:p>
                    <a:r>
                      <a:rPr lang="he-IL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E9FC18A8-5E4A-E591-3738-DD1C416086EE}"/>
                </a:ext>
              </a:extLst>
            </p:cNvPr>
            <p:cNvSpPr/>
            <p:nvPr/>
          </p:nvSpPr>
          <p:spPr>
            <a:xfrm>
              <a:off x="7380820" y="513650"/>
              <a:ext cx="717746" cy="3581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y</a:t>
              </a:r>
            </a:p>
          </p:txBody>
        </p:sp>
      </p:grpSp>
      <p:graphicFrame>
        <p:nvGraphicFramePr>
          <p:cNvPr id="41" name="Table 41">
            <a:extLst>
              <a:ext uri="{FF2B5EF4-FFF2-40B4-BE49-F238E27FC236}">
                <a16:creationId xmlns:a16="http://schemas.microsoft.com/office/drawing/2014/main" id="{26A40CF0-9030-59DF-710E-A90FA912AD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8765100"/>
              </p:ext>
            </p:extLst>
          </p:nvPr>
        </p:nvGraphicFramePr>
        <p:xfrm>
          <a:off x="6096002" y="3369520"/>
          <a:ext cx="5416060" cy="2824800"/>
        </p:xfrm>
        <a:graphic>
          <a:graphicData uri="http://schemas.openxmlformats.org/drawingml/2006/table">
            <a:tbl>
              <a:tblPr rtl="1" firstRow="1" bandRow="1">
                <a:tableStyleId>{21E4AEA4-8DFA-4A89-87EB-49C32662AFE0}</a:tableStyleId>
              </a:tblPr>
              <a:tblGrid>
                <a:gridCol w="1826886">
                  <a:extLst>
                    <a:ext uri="{9D8B030D-6E8A-4147-A177-3AD203B41FA5}">
                      <a16:colId xmlns:a16="http://schemas.microsoft.com/office/drawing/2014/main" val="4109582121"/>
                    </a:ext>
                  </a:extLst>
                </a:gridCol>
                <a:gridCol w="867747">
                  <a:extLst>
                    <a:ext uri="{9D8B030D-6E8A-4147-A177-3AD203B41FA5}">
                      <a16:colId xmlns:a16="http://schemas.microsoft.com/office/drawing/2014/main" val="1354492092"/>
                    </a:ext>
                  </a:extLst>
                </a:gridCol>
                <a:gridCol w="886409">
                  <a:extLst>
                    <a:ext uri="{9D8B030D-6E8A-4147-A177-3AD203B41FA5}">
                      <a16:colId xmlns:a16="http://schemas.microsoft.com/office/drawing/2014/main" val="2874705934"/>
                    </a:ext>
                  </a:extLst>
                </a:gridCol>
                <a:gridCol w="1014969">
                  <a:extLst>
                    <a:ext uri="{9D8B030D-6E8A-4147-A177-3AD203B41FA5}">
                      <a16:colId xmlns:a16="http://schemas.microsoft.com/office/drawing/2014/main" val="3908732123"/>
                    </a:ext>
                  </a:extLst>
                </a:gridCol>
                <a:gridCol w="820049">
                  <a:extLst>
                    <a:ext uri="{9D8B030D-6E8A-4147-A177-3AD203B41FA5}">
                      <a16:colId xmlns:a16="http://schemas.microsoft.com/office/drawing/2014/main" val="177782976"/>
                    </a:ext>
                  </a:extLst>
                </a:gridCol>
              </a:tblGrid>
              <a:tr h="564960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X2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X1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1483364"/>
                  </a:ext>
                </a:extLst>
              </a:tr>
              <a:tr h="564960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08992302"/>
                  </a:ext>
                </a:extLst>
              </a:tr>
              <a:tr h="564960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47756873"/>
                  </a:ext>
                </a:extLst>
              </a:tr>
              <a:tr h="564960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6913830"/>
                  </a:ext>
                </a:extLst>
              </a:tr>
              <a:tr h="564960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2211205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6E50AD0-A175-7681-EF28-563F13EC01D0}"/>
                  </a:ext>
                </a:extLst>
              </p:cNvPr>
              <p:cNvSpPr txBox="1"/>
              <p:nvPr/>
            </p:nvSpPr>
            <p:spPr>
              <a:xfrm>
                <a:off x="10145313" y="3448132"/>
                <a:ext cx="868315" cy="404406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∅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b="0" dirty="0">
                  <a:solidFill>
                    <a:schemeClr val="bg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6E50AD0-A175-7681-EF28-563F13EC01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45313" y="3448132"/>
                <a:ext cx="868315" cy="404406"/>
              </a:xfrm>
              <a:prstGeom prst="rect">
                <a:avLst/>
              </a:prstGeom>
              <a:blipFill>
                <a:blip r:embed="rId13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B742CD8-D8BB-736F-9EC1-47B877975901}"/>
                  </a:ext>
                </a:extLst>
              </p:cNvPr>
              <p:cNvSpPr txBox="1"/>
              <p:nvPr/>
            </p:nvSpPr>
            <p:spPr>
              <a:xfrm>
                <a:off x="9713307" y="4020872"/>
                <a:ext cx="1568699" cy="400110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B742CD8-D8BB-736F-9EC1-47B8779759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3307" y="4020872"/>
                <a:ext cx="1568699" cy="400110"/>
              </a:xfrm>
              <a:prstGeom prst="rect">
                <a:avLst/>
              </a:prstGeom>
              <a:blipFill>
                <a:blip r:embed="rId14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19B2390-A919-805C-A5B4-C8AA19B5EFAA}"/>
                  </a:ext>
                </a:extLst>
              </p:cNvPr>
              <p:cNvSpPr txBox="1"/>
              <p:nvPr/>
            </p:nvSpPr>
            <p:spPr>
              <a:xfrm>
                <a:off x="9713306" y="4589316"/>
                <a:ext cx="1568699" cy="400110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19B2390-A919-805C-A5B4-C8AA19B5EF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3306" y="4589316"/>
                <a:ext cx="1568699" cy="400110"/>
              </a:xfrm>
              <a:prstGeom prst="rect">
                <a:avLst/>
              </a:prstGeom>
              <a:blipFill>
                <a:blip r:embed="rId15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8DDD2D04-5016-3351-59FA-A8DADE98A99C}"/>
                  </a:ext>
                </a:extLst>
              </p:cNvPr>
              <p:cNvSpPr txBox="1"/>
              <p:nvPr/>
            </p:nvSpPr>
            <p:spPr>
              <a:xfrm>
                <a:off x="9703476" y="5124939"/>
                <a:ext cx="1568699" cy="400110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8DDD2D04-5016-3351-59FA-A8DADE98A9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03476" y="5124939"/>
                <a:ext cx="1568699" cy="400110"/>
              </a:xfrm>
              <a:prstGeom prst="rect">
                <a:avLst/>
              </a:prstGeom>
              <a:blipFill>
                <a:blip r:embed="rId16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87DEE975-4BC7-515C-414E-8F443F244206}"/>
                  </a:ext>
                </a:extLst>
              </p:cNvPr>
              <p:cNvSpPr txBox="1"/>
              <p:nvPr/>
            </p:nvSpPr>
            <p:spPr>
              <a:xfrm>
                <a:off x="9694144" y="5678322"/>
                <a:ext cx="1568699" cy="400110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30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87DEE975-4BC7-515C-414E-8F443F2442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94144" y="5678322"/>
                <a:ext cx="1568699" cy="400110"/>
              </a:xfrm>
              <a:prstGeom prst="rect">
                <a:avLst/>
              </a:prstGeom>
              <a:blipFill>
                <a:blip r:embed="rId17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Rectangle 47">
            <a:extLst>
              <a:ext uri="{FF2B5EF4-FFF2-40B4-BE49-F238E27FC236}">
                <a16:creationId xmlns:a16="http://schemas.microsoft.com/office/drawing/2014/main" id="{BCABFC72-0CD0-EFF6-2F81-038C760CC6F7}"/>
              </a:ext>
            </a:extLst>
          </p:cNvPr>
          <p:cNvSpPr/>
          <p:nvPr/>
        </p:nvSpPr>
        <p:spPr>
          <a:xfrm>
            <a:off x="10949686" y="4037402"/>
            <a:ext cx="291844" cy="1994618"/>
          </a:xfrm>
          <a:prstGeom prst="rect">
            <a:avLst/>
          </a:prstGeom>
          <a:noFill/>
          <a:ln w="15875" cmpd="thickThin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218E40EB-8FD2-5C1C-C183-D113CEED8A6D}"/>
              </a:ext>
            </a:extLst>
          </p:cNvPr>
          <p:cNvCxnSpPr>
            <a:cxnSpLocks/>
            <a:stCxn id="8" idx="6"/>
            <a:endCxn id="20" idx="2"/>
          </p:cNvCxnSpPr>
          <p:nvPr/>
        </p:nvCxnSpPr>
        <p:spPr>
          <a:xfrm>
            <a:off x="3245325" y="3685744"/>
            <a:ext cx="955127" cy="4320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B32968A2-CD68-9A3B-9EE0-AC3E4947566C}"/>
                  </a:ext>
                </a:extLst>
              </p:cNvPr>
              <p:cNvSpPr txBox="1"/>
              <p:nvPr/>
            </p:nvSpPr>
            <p:spPr>
              <a:xfrm>
                <a:off x="8200812" y="3413901"/>
                <a:ext cx="560602" cy="461665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solidFill>
                    <a:schemeClr val="bg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B32968A2-CD68-9A3B-9EE0-AC3E494756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0812" y="3413901"/>
                <a:ext cx="560602" cy="461665"/>
              </a:xfrm>
              <a:prstGeom prst="rect">
                <a:avLst/>
              </a:prstGeom>
              <a:blipFill>
                <a:blip r:embed="rId18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74635065-0A01-4F3E-ECD7-DC46778B876D}"/>
                  </a:ext>
                </a:extLst>
              </p:cNvPr>
              <p:cNvSpPr txBox="1"/>
              <p:nvPr/>
            </p:nvSpPr>
            <p:spPr>
              <a:xfrm>
                <a:off x="9019527" y="3410338"/>
                <a:ext cx="567720" cy="461665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solidFill>
                    <a:schemeClr val="bg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74635065-0A01-4F3E-ECD7-DC46778B87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9527" y="3410338"/>
                <a:ext cx="567720" cy="461665"/>
              </a:xfrm>
              <a:prstGeom prst="rect">
                <a:avLst/>
              </a:prstGeom>
              <a:blipFill>
                <a:blip r:embed="rId19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08821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4" grpId="0"/>
      <p:bldP spid="45" grpId="0"/>
      <p:bldP spid="47" grpId="0"/>
      <p:bldP spid="48" grpId="0" animBg="1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73C7B-AA49-44A5-9E7A-6A6F3940C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16110"/>
          </a:xfrm>
        </p:spPr>
        <p:txBody>
          <a:bodyPr>
            <a:normAutofit fontScale="90000"/>
          </a:bodyPr>
          <a:lstStyle/>
          <a:p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356228-5A8D-4CDB-8CCF-4FCF3A74E4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21789"/>
            <a:ext cx="10515600" cy="5055173"/>
          </a:xfrm>
        </p:spPr>
        <p:txBody>
          <a:bodyPr anchor="t" anchorCtr="0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CA3B6E4-ACE9-4A13-AD4D-784365B83869}"/>
              </a:ext>
            </a:extLst>
          </p:cNvPr>
          <p:cNvSpPr/>
          <p:nvPr/>
        </p:nvSpPr>
        <p:spPr>
          <a:xfrm>
            <a:off x="838200" y="365126"/>
            <a:ext cx="10515600" cy="58942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solidFill>
                  <a:srgbClr val="92D050"/>
                </a:solidFill>
              </a:rPr>
              <a:t>T</a:t>
            </a:r>
            <a:r>
              <a:rPr lang="en-US" sz="6000" dirty="0">
                <a:solidFill>
                  <a:srgbClr val="FF0000"/>
                </a:solidFill>
              </a:rPr>
              <a:t>h</a:t>
            </a:r>
            <a:r>
              <a:rPr lang="en-US" sz="6000" dirty="0">
                <a:solidFill>
                  <a:srgbClr val="0066FF"/>
                </a:solidFill>
              </a:rPr>
              <a:t>a</a:t>
            </a:r>
            <a:r>
              <a:rPr lang="en-US" sz="6000" dirty="0">
                <a:solidFill>
                  <a:srgbClr val="FFFF00"/>
                </a:solidFill>
              </a:rPr>
              <a:t>n</a:t>
            </a:r>
            <a:r>
              <a:rPr lang="en-US" sz="6000" dirty="0">
                <a:solidFill>
                  <a:srgbClr val="33CCFF"/>
                </a:solidFill>
              </a:rPr>
              <a:t>k</a:t>
            </a:r>
            <a:r>
              <a:rPr lang="en-US" sz="6000" dirty="0"/>
              <a:t> </a:t>
            </a:r>
            <a:r>
              <a:rPr lang="en-US" sz="6000" dirty="0" err="1">
                <a:solidFill>
                  <a:srgbClr val="00CC00"/>
                </a:solidFill>
              </a:rPr>
              <a:t>Y</a:t>
            </a:r>
            <a:r>
              <a:rPr lang="en-US" sz="6000" dirty="0" err="1">
                <a:solidFill>
                  <a:srgbClr val="0066FF"/>
                </a:solidFill>
              </a:rPr>
              <a:t>o</a:t>
            </a:r>
            <a:endParaRPr lang="en-US" sz="6000" dirty="0">
              <a:solidFill>
                <a:srgbClr val="FF66CC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99A56B8-B9DF-4B1D-B66B-38481CB5A53B}"/>
              </a:ext>
            </a:extLst>
          </p:cNvPr>
          <p:cNvSpPr/>
          <p:nvPr/>
        </p:nvSpPr>
        <p:spPr>
          <a:xfrm rot="20547845">
            <a:off x="7296347" y="3076591"/>
            <a:ext cx="782425" cy="4336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6000" dirty="0">
                <a:solidFill>
                  <a:srgbClr val="FF66CC"/>
                </a:solidFill>
              </a:rPr>
              <a:t>u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136338441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71D39-649B-4C8C-88E8-1EF16531A3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00124"/>
            <a:ext cx="9144000" cy="2428876"/>
          </a:xfrm>
        </p:spPr>
        <p:txBody>
          <a:bodyPr>
            <a:normAutofit/>
          </a:bodyPr>
          <a:lstStyle/>
          <a:p>
            <a:r>
              <a:rPr lang="en-US" dirty="0"/>
              <a:t>Machine Learning – 5</a:t>
            </a:r>
            <a:br>
              <a:rPr lang="en-US" dirty="0"/>
            </a:br>
            <a:r>
              <a:rPr lang="en-US" dirty="0"/>
              <a:t>Neural Network – part II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C36433-0EED-4BEC-B98A-20BF1A44A9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99712" y="3974900"/>
            <a:ext cx="9144000" cy="1655762"/>
          </a:xfrm>
        </p:spPr>
        <p:txBody>
          <a:bodyPr/>
          <a:lstStyle/>
          <a:p>
            <a:r>
              <a:rPr lang="en-US" dirty="0"/>
              <a:t>Tsemach Mizrachi</a:t>
            </a:r>
          </a:p>
        </p:txBody>
      </p:sp>
    </p:spTree>
    <p:extLst>
      <p:ext uri="{BB962C8B-B14F-4D97-AF65-F5344CB8AC3E}">
        <p14:creationId xmlns:p14="http://schemas.microsoft.com/office/powerpoint/2010/main" val="10523152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Autofit/>
          </a:bodyPr>
          <a:lstStyle/>
          <a:p>
            <a:r>
              <a:rPr lang="en-US" sz="4800" dirty="0"/>
              <a:t>Parameters Learning – Gradient Descent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133475"/>
            <a:ext cx="10862187" cy="504348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DE18E19-10D7-45DD-9F5E-69E616258073}"/>
                  </a:ext>
                </a:extLst>
              </p:cNvPr>
              <p:cNvSpPr/>
              <p:nvPr/>
            </p:nvSpPr>
            <p:spPr>
              <a:xfrm>
                <a:off x="674854" y="3488852"/>
                <a:ext cx="8166563" cy="229523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r>
                  <a:rPr lang="en-US" sz="3200" dirty="0">
                    <a:solidFill>
                      <a:srgbClr val="0070C0"/>
                    </a:solidFill>
                  </a:rPr>
                  <a:t>Outline</a:t>
                </a:r>
                <a:r>
                  <a:rPr lang="en-US" sz="3200" dirty="0">
                    <a:solidFill>
                      <a:schemeClr val="tx1"/>
                    </a:solidFill>
                  </a:rPr>
                  <a:t>:	</a:t>
                </a:r>
              </a:p>
              <a:p>
                <a:pPr marL="457200" indent="-457200">
                  <a:spcAft>
                    <a:spcPts val="1800"/>
                  </a:spcAft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Start with some value of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  <m:r>
                      <a:rPr lang="en-US" sz="2800" i="1" baseline="-100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  <m:r>
                      <a:rPr lang="en-US" sz="2800" i="1" baseline="-100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8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 marL="457200" indent="-457200">
                  <a:spcAft>
                    <a:spcPts val="1800"/>
                  </a:spcAft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Keep changing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  <m:r>
                      <a:rPr lang="en-US" sz="2800" b="0" i="1" baseline="-100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  <m:r>
                      <a:rPr lang="en-US" sz="2800" b="0" i="1" baseline="-100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2800" b="0" baseline="-100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:r>
                  <a:rPr lang="en-US" sz="28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reduce </a:t>
                </a:r>
                <a14:m>
                  <m:oMath xmlns:m="http://schemas.openxmlformats.org/officeDocument/2006/math">
                    <m:r>
                      <a:rPr lang="en-US" sz="2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80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8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en-US" sz="2800" b="0" baseline="-100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 marL="457200" indent="-457200">
                  <a:spcAft>
                    <a:spcPts val="1800"/>
                  </a:spcAft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Until we hopefully end up at  a minimum </a:t>
                </a:r>
                <a:endParaRPr lang="en-US" sz="2800" b="0" baseline="-100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sz="28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DE18E19-10D7-45DD-9F5E-69E6162580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854" y="3488852"/>
                <a:ext cx="8166563" cy="2295232"/>
              </a:xfrm>
              <a:prstGeom prst="rect">
                <a:avLst/>
              </a:prstGeom>
              <a:blipFill>
                <a:blip r:embed="rId2"/>
                <a:stretch>
                  <a:fillRect l="-3062" t="-5305" b="-663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15FED92-CEF5-472F-90CB-F553DE3F50EF}"/>
                  </a:ext>
                </a:extLst>
              </p:cNvPr>
              <p:cNvSpPr/>
              <p:nvPr/>
            </p:nvSpPr>
            <p:spPr>
              <a:xfrm>
                <a:off x="674854" y="2137454"/>
                <a:ext cx="4626462" cy="150986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r>
                  <a:rPr lang="en-US" sz="3200" dirty="0">
                    <a:solidFill>
                      <a:srgbClr val="0070C0"/>
                    </a:solidFill>
                    <a:ea typeface="Cambria Math" panose="02040503050406030204" pitchFamily="18" charset="0"/>
                  </a:rPr>
                  <a:t>Goal</a:t>
                </a:r>
                <a:r>
                  <a:rPr lang="en-US" sz="32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:  </a:t>
                </a:r>
                <a:r>
                  <a:rPr lang="en-US" sz="3200" dirty="0">
                    <a:solidFill>
                      <a:schemeClr val="tx1"/>
                    </a:solidFill>
                  </a:rPr>
                  <a:t>Minimize  </a:t>
                </a:r>
                <a14:m>
                  <m:oMath xmlns:m="http://schemas.openxmlformats.org/officeDocument/2006/math">
                    <m:r>
                      <a:rPr lang="en-US" sz="32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32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320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32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32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32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                    </a:t>
                </a:r>
                <a14:m>
                  <m:oMath xmlns:m="http://schemas.openxmlformats.org/officeDocument/2006/math">
                    <m:r>
                      <a:rPr lang="en-US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𝑜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800" baseline="-10000" dirty="0">
                  <a:solidFill>
                    <a:schemeClr val="tx1"/>
                  </a:solidFill>
                </a:endParaRPr>
              </a:p>
              <a:p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15FED92-CEF5-472F-90CB-F553DE3F50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854" y="2137454"/>
                <a:ext cx="4626462" cy="1509860"/>
              </a:xfrm>
              <a:prstGeom prst="rect">
                <a:avLst/>
              </a:prstGeom>
              <a:blipFill>
                <a:blip r:embed="rId3"/>
                <a:stretch>
                  <a:fillRect l="-5402" t="-202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10330955-CEFB-4443-8BE2-7817EC1A6CE6}"/>
                  </a:ext>
                </a:extLst>
              </p:cNvPr>
              <p:cNvSpPr/>
              <p:nvPr/>
            </p:nvSpPr>
            <p:spPr>
              <a:xfrm>
                <a:off x="674854" y="1396823"/>
                <a:ext cx="6344524" cy="74063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r>
                  <a:rPr lang="en-US" sz="3200" dirty="0">
                    <a:solidFill>
                      <a:srgbClr val="0070C0"/>
                    </a:solidFill>
                    <a:ea typeface="Cambria Math" panose="02040503050406030204" pitchFamily="18" charset="0"/>
                  </a:rPr>
                  <a:t>Given</a:t>
                </a:r>
                <a:r>
                  <a:rPr lang="en-US" sz="32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: some function</a:t>
                </a:r>
                <a:r>
                  <a:rPr lang="en-US" sz="3200" dirty="0">
                    <a:solidFill>
                      <a:schemeClr val="tx1"/>
                    </a:solidFill>
                  </a:rPr>
                  <a:t>  </a:t>
                </a:r>
                <a14:m>
                  <m:oMath xmlns:m="http://schemas.openxmlformats.org/officeDocument/2006/math">
                    <m:r>
                      <a:rPr lang="en-US" sz="32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32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320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32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32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32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en-US" sz="28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10330955-CEFB-4443-8BE2-7817EC1A6C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854" y="1396823"/>
                <a:ext cx="6344524" cy="740631"/>
              </a:xfrm>
              <a:prstGeom prst="rect">
                <a:avLst/>
              </a:prstGeom>
              <a:blipFill>
                <a:blip r:embed="rId4"/>
                <a:stretch>
                  <a:fillRect l="-3942" b="-1639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18837053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231" y="194997"/>
            <a:ext cx="10862187" cy="535558"/>
          </a:xfrm>
        </p:spPr>
        <p:txBody>
          <a:bodyPr>
            <a:normAutofit fontScale="90000"/>
          </a:bodyPr>
          <a:lstStyle/>
          <a:p>
            <a:r>
              <a:rPr lang="en-US" dirty="0"/>
              <a:t>Neuron model – Notation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133475"/>
            <a:ext cx="10862187" cy="5043488"/>
          </a:xfrm>
        </p:spPr>
        <p:txBody>
          <a:bodyPr lIns="36000"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1459339A-7045-45D1-93FF-5325436DDCE4}"/>
              </a:ext>
            </a:extLst>
          </p:cNvPr>
          <p:cNvCxnSpPr>
            <a:cxnSpLocks/>
          </p:cNvCxnSpPr>
          <p:nvPr/>
        </p:nvCxnSpPr>
        <p:spPr>
          <a:xfrm flipV="1">
            <a:off x="4632273" y="2920794"/>
            <a:ext cx="0" cy="3458751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E6B30805-A7CF-BFEB-4F37-EE3487D5CFF7}"/>
              </a:ext>
            </a:extLst>
          </p:cNvPr>
          <p:cNvGrpSpPr/>
          <p:nvPr/>
        </p:nvGrpSpPr>
        <p:grpSpPr>
          <a:xfrm>
            <a:off x="885700" y="991157"/>
            <a:ext cx="2935078" cy="1260826"/>
            <a:chOff x="242231" y="930893"/>
            <a:chExt cx="2935078" cy="126082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Rectangle 83">
                  <a:extLst>
                    <a:ext uri="{FF2B5EF4-FFF2-40B4-BE49-F238E27FC236}">
                      <a16:creationId xmlns:a16="http://schemas.microsoft.com/office/drawing/2014/main" id="{6420571C-C5A4-4B27-921E-2385F7EDAD81}"/>
                    </a:ext>
                  </a:extLst>
                </p:cNvPr>
                <p:cNvSpPr/>
                <p:nvPr/>
              </p:nvSpPr>
              <p:spPr>
                <a:xfrm>
                  <a:off x="2560125" y="1279970"/>
                  <a:ext cx="617184" cy="53851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baseline="-1000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b="0" i="1" baseline="-1000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baseline="-1000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oMath>
                    </m:oMathPara>
                  </a14:m>
                  <a:endParaRPr lang="en-US" baseline="-10000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84" name="Rectangle 83">
                  <a:extLst>
                    <a:ext uri="{FF2B5EF4-FFF2-40B4-BE49-F238E27FC236}">
                      <a16:creationId xmlns:a16="http://schemas.microsoft.com/office/drawing/2014/main" id="{6420571C-C5A4-4B27-921E-2385F7EDAD8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60125" y="1279970"/>
                  <a:ext cx="617184" cy="538513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BB619D2-753B-9E90-6525-7BCB0322E7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2231" y="930893"/>
              <a:ext cx="2402851" cy="1260826"/>
            </a:xfrm>
            <a:prstGeom prst="rect">
              <a:avLst/>
            </a:prstGeom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249A5EFE-354D-286E-C396-279395E3B3A3}"/>
              </a:ext>
            </a:extLst>
          </p:cNvPr>
          <p:cNvGrpSpPr/>
          <p:nvPr/>
        </p:nvGrpSpPr>
        <p:grpSpPr>
          <a:xfrm>
            <a:off x="4632273" y="908320"/>
            <a:ext cx="5656798" cy="1630843"/>
            <a:chOff x="3549741" y="953101"/>
            <a:chExt cx="5656798" cy="163084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9" name="Rectangle 88">
                  <a:extLst>
                    <a:ext uri="{FF2B5EF4-FFF2-40B4-BE49-F238E27FC236}">
                      <a16:creationId xmlns:a16="http://schemas.microsoft.com/office/drawing/2014/main" id="{94088E8D-6156-496E-A0C0-E6FF2629243F}"/>
                    </a:ext>
                  </a:extLst>
                </p:cNvPr>
                <p:cNvSpPr/>
                <p:nvPr/>
              </p:nvSpPr>
              <p:spPr>
                <a:xfrm>
                  <a:off x="3549741" y="953101"/>
                  <a:ext cx="4405539" cy="36074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{</m:t>
                        </m:r>
                        <m:d>
                          <m:dPr>
                            <m:ctrlP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  <m: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</m:e>
                        </m:d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</m:e>
                        </m:d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…</m:t>
                        </m:r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</m:e>
                        </m:d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} </m:t>
                        </m:r>
                      </m:oMath>
                    </m:oMathPara>
                  </a14:m>
                  <a:endParaRPr lang="en-US" baseline="-10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89" name="Rectangle 88">
                  <a:extLst>
                    <a:ext uri="{FF2B5EF4-FFF2-40B4-BE49-F238E27FC236}">
                      <a16:creationId xmlns:a16="http://schemas.microsoft.com/office/drawing/2014/main" id="{94088E8D-6156-496E-A0C0-E6FF2629243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49741" y="953101"/>
                  <a:ext cx="4405539" cy="360748"/>
                </a:xfrm>
                <a:prstGeom prst="rect">
                  <a:avLst/>
                </a:prstGeom>
                <a:blipFill>
                  <a:blip r:embed="rId4"/>
                  <a:stretch>
                    <a:fillRect l="-2766" b="-23729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C8345581-2074-AF19-F245-CE15E2A1DD47}"/>
                    </a:ext>
                  </a:extLst>
                </p:cNvPr>
                <p:cNvSpPr/>
                <p:nvPr/>
              </p:nvSpPr>
              <p:spPr>
                <a:xfrm>
                  <a:off x="3553733" y="1460345"/>
                  <a:ext cx="4864081" cy="36074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𝑡𝑜𝑡𝑎𝑙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𝑛𝑢𝑚𝑏𝑒𝑟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𝑜𝑓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𝑙𝑎𝑦𝑒𝑟𝑠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𝑛𝑒𝑡𝑤𝑜𝑟𝑘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baseline="-10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C8345581-2074-AF19-F245-CE15E2A1DD4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53733" y="1460345"/>
                  <a:ext cx="4864081" cy="360748"/>
                </a:xfrm>
                <a:prstGeom prst="rect">
                  <a:avLst/>
                </a:prstGeom>
                <a:blipFill>
                  <a:blip r:embed="rId5"/>
                  <a:stretch>
                    <a:fillRect l="-1882" b="-25424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D47B29FC-4D28-583E-A846-18A8B4004C97}"/>
                    </a:ext>
                  </a:extLst>
                </p:cNvPr>
                <p:cNvSpPr/>
                <p:nvPr/>
              </p:nvSpPr>
              <p:spPr>
                <a:xfrm>
                  <a:off x="3549741" y="1863265"/>
                  <a:ext cx="5656798" cy="36074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𝑛𝑜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𝑜𝑓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𝑢𝑛𝑖𝑡𝑠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𝑙𝑎𝑦𝑒𝑟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(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𝑛𝑜𝑡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𝑐𝑜𝑛𝑡𝑎𝑖𝑛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𝑏𝑖𝑎𝑠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𝑢𝑛𝑖𝑡</m:t>
                        </m:r>
                        <m:r>
                          <a:rPr lang="en-US" sz="20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baseline="-10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D47B29FC-4D28-583E-A846-18A8B4004C9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49741" y="1863265"/>
                  <a:ext cx="5656798" cy="360748"/>
                </a:xfrm>
                <a:prstGeom prst="rect">
                  <a:avLst/>
                </a:prstGeom>
                <a:blipFill>
                  <a:blip r:embed="rId6"/>
                  <a:stretch>
                    <a:fillRect l="-1185" r="-323" b="-25424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F73A7BD6-7C50-BB98-B90F-E176BF5F5B92}"/>
                    </a:ext>
                  </a:extLst>
                </p:cNvPr>
                <p:cNvSpPr/>
                <p:nvPr/>
              </p:nvSpPr>
              <p:spPr>
                <a:xfrm>
                  <a:off x="3731051" y="2223196"/>
                  <a:ext cx="3549748" cy="36074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000" i="1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000" i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a14:m>
                  <a:r>
                    <a:rPr lang="en-US" baseline="-10000" dirty="0">
                      <a:solidFill>
                        <a:schemeClr val="bg1">
                          <a:lumMod val="50000"/>
                        </a:schemeClr>
                      </a:solidFill>
                    </a:rPr>
                    <a:t>,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i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a14:m>
                  <a:endParaRPr lang="en-US" baseline="-10000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F73A7BD6-7C50-BB98-B90F-E176BF5F5B9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1051" y="2223196"/>
                  <a:ext cx="3549748" cy="360748"/>
                </a:xfrm>
                <a:prstGeom prst="rect">
                  <a:avLst/>
                </a:prstGeom>
                <a:blipFill>
                  <a:blip r:embed="rId7"/>
                  <a:stretch>
                    <a:fillRect b="-1833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810426C-DBC3-7A5A-99FE-7A8901E50AD9}"/>
              </a:ext>
            </a:extLst>
          </p:cNvPr>
          <p:cNvGrpSpPr/>
          <p:nvPr/>
        </p:nvGrpSpPr>
        <p:grpSpPr>
          <a:xfrm>
            <a:off x="644282" y="2905814"/>
            <a:ext cx="2712344" cy="2123898"/>
            <a:chOff x="644282" y="2905814"/>
            <a:chExt cx="2712344" cy="2123898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EBE6A3A-7F37-4EDD-CD17-7E9527A72D6E}"/>
                </a:ext>
              </a:extLst>
            </p:cNvPr>
            <p:cNvSpPr/>
            <p:nvPr/>
          </p:nvSpPr>
          <p:spPr>
            <a:xfrm>
              <a:off x="838200" y="2905814"/>
              <a:ext cx="2518426" cy="47251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en-US" sz="2400" dirty="0">
                  <a:solidFill>
                    <a:schemeClr val="tx1"/>
                  </a:solidFill>
                </a:rPr>
                <a:t>Binary Classification</a:t>
              </a:r>
              <a:endParaRPr lang="en-US" sz="2400" baseline="-1000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F97DFAB6-69EA-0BD7-E365-3BB0B4ABB6AC}"/>
                    </a:ext>
                  </a:extLst>
                </p:cNvPr>
                <p:cNvSpPr/>
                <p:nvPr/>
              </p:nvSpPr>
              <p:spPr>
                <a:xfrm>
                  <a:off x="841029" y="3425169"/>
                  <a:ext cx="1395215" cy="36074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𝑜𝑟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baseline="-10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F97DFAB6-69EA-0BD7-E365-3BB0B4ABB6A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1029" y="3425169"/>
                  <a:ext cx="1395215" cy="360748"/>
                </a:xfrm>
                <a:prstGeom prst="rect">
                  <a:avLst/>
                </a:prstGeom>
                <a:blipFill>
                  <a:blip r:embed="rId8"/>
                  <a:stretch>
                    <a:fillRect l="-6550" b="-16949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F9CA6E4-AAC4-7C1F-0507-4AD92C655172}"/>
                </a:ext>
              </a:extLst>
            </p:cNvPr>
            <p:cNvSpPr/>
            <p:nvPr/>
          </p:nvSpPr>
          <p:spPr>
            <a:xfrm>
              <a:off x="838200" y="3973169"/>
              <a:ext cx="2035627" cy="47251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en-US" sz="2000" dirty="0">
                  <a:solidFill>
                    <a:schemeClr val="tx1"/>
                  </a:solidFill>
                </a:rPr>
                <a:t>1 output unit, K = 1</a:t>
              </a:r>
              <a:endParaRPr lang="en-US" sz="2000" baseline="-1000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E511281C-7350-6B03-34CB-CD2E90CCF0C3}"/>
                    </a:ext>
                  </a:extLst>
                </p:cNvPr>
                <p:cNvSpPr/>
                <p:nvPr/>
              </p:nvSpPr>
              <p:spPr>
                <a:xfrm>
                  <a:off x="644282" y="4599623"/>
                  <a:ext cx="1685270" cy="430089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dirty="0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000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Θ</m:t>
                            </m:r>
                          </m:sub>
                        </m:sSub>
                        <m:d>
                          <m:dPr>
                            <m:ctrlPr>
                              <a:rPr lang="en-US" sz="2000" i="1" dirty="0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dirty="0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oMath>
                    </m:oMathPara>
                  </a14:m>
                  <a:endParaRPr lang="en-US" baseline="-10000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E511281C-7350-6B03-34CB-CD2E90CCF0C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4282" y="4599623"/>
                  <a:ext cx="1685270" cy="430089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A3C2D26-5926-6028-7104-8F54FD7AADE9}"/>
              </a:ext>
            </a:extLst>
          </p:cNvPr>
          <p:cNvGrpSpPr/>
          <p:nvPr/>
        </p:nvGrpSpPr>
        <p:grpSpPr>
          <a:xfrm>
            <a:off x="4830689" y="2819641"/>
            <a:ext cx="4606082" cy="3005638"/>
            <a:chOff x="4830689" y="2819641"/>
            <a:chExt cx="4606082" cy="300563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Rectangle 96">
                  <a:extLst>
                    <a:ext uri="{FF2B5EF4-FFF2-40B4-BE49-F238E27FC236}">
                      <a16:creationId xmlns:a16="http://schemas.microsoft.com/office/drawing/2014/main" id="{73D85896-9878-4D30-B0E7-BA7CF5264188}"/>
                    </a:ext>
                  </a:extLst>
                </p:cNvPr>
                <p:cNvSpPr/>
                <p:nvPr/>
              </p:nvSpPr>
              <p:spPr>
                <a:xfrm>
                  <a:off x="5035791" y="3407584"/>
                  <a:ext cx="4360136" cy="158194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14:m>
                    <m:oMath xmlns:m="http://schemas.openxmlformats.org/officeDocument/2006/math"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000" b="0" i="1" dirty="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dirty="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dirty="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dirty="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, 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 dirty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000" b="0" i="1" dirty="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dirty="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 dirty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 dirty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en-US" sz="2000" baseline="-10000" dirty="0">
                      <a:solidFill>
                        <a:schemeClr val="bg1">
                          <a:lumMod val="50000"/>
                        </a:schemeClr>
                      </a:solidFill>
                    </a:rPr>
                    <a:t>,   </a:t>
                  </a:r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000" i="1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 dirty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000" b="0" i="1" dirty="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 dirty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dirty="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 dirty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en-US" sz="2000" baseline="-10000" dirty="0">
                      <a:solidFill>
                        <a:schemeClr val="bg1">
                          <a:lumMod val="50000"/>
                        </a:schemeClr>
                      </a:solidFill>
                    </a:rPr>
                    <a:t>,   </a:t>
                  </a:r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000" i="1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000" b="0" i="1" dirty="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 dirty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 dirty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dirty="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a14:m>
                  <a:endParaRPr lang="en-US" sz="2000" baseline="-10000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  <a:p>
                  <a:endParaRPr lang="en-US" baseline="-10000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97" name="Rectangle 96">
                  <a:extLst>
                    <a:ext uri="{FF2B5EF4-FFF2-40B4-BE49-F238E27FC236}">
                      <a16:creationId xmlns:a16="http://schemas.microsoft.com/office/drawing/2014/main" id="{73D85896-9878-4D30-B0E7-BA7CF526418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35791" y="3407584"/>
                  <a:ext cx="4360136" cy="1581945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A3CD219B-3158-FC45-4509-02A8F3AF61A9}"/>
                </a:ext>
              </a:extLst>
            </p:cNvPr>
            <p:cNvSpPr/>
            <p:nvPr/>
          </p:nvSpPr>
          <p:spPr>
            <a:xfrm>
              <a:off x="4994946" y="2819641"/>
              <a:ext cx="4441825" cy="47251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en-US" sz="2400" dirty="0">
                  <a:solidFill>
                    <a:schemeClr val="tx1"/>
                  </a:solidFill>
                </a:rPr>
                <a:t>Multi- class classification (K classes)</a:t>
              </a:r>
              <a:endParaRPr lang="en-US" sz="2400" baseline="-10000" dirty="0">
                <a:solidFill>
                  <a:schemeClr val="tx1"/>
                </a:solidFill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F1E479F-C850-449B-5E0D-D4796CAC1DF8}"/>
                </a:ext>
              </a:extLst>
            </p:cNvPr>
            <p:cNvSpPr/>
            <p:nvPr/>
          </p:nvSpPr>
          <p:spPr>
            <a:xfrm>
              <a:off x="5054901" y="4803091"/>
              <a:ext cx="2083015" cy="47251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en-US" sz="2000" dirty="0">
                  <a:solidFill>
                    <a:schemeClr val="tx1"/>
                  </a:solidFill>
                </a:rPr>
                <a:t>k output units, K = 4</a:t>
              </a:r>
              <a:endParaRPr lang="en-US" sz="2000" baseline="-1000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AD9C6F92-DE19-3BB6-40E3-A2490403FF55}"/>
                    </a:ext>
                  </a:extLst>
                </p:cNvPr>
                <p:cNvSpPr/>
                <p:nvPr/>
              </p:nvSpPr>
              <p:spPr>
                <a:xfrm>
                  <a:off x="4830689" y="5395190"/>
                  <a:ext cx="1685270" cy="430089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dirty="0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000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Θ</m:t>
                            </m:r>
                          </m:sub>
                        </m:sSub>
                        <m:d>
                          <m:dPr>
                            <m:ctrlPr>
                              <a:rPr lang="en-US" sz="2000" i="1" dirty="0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dirty="0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sSup>
                          <m:sSupPr>
                            <m:ctrlP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ℝ</m:t>
                            </m:r>
                          </m:e>
                          <m:sup>
                            <m: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oMath>
                    </m:oMathPara>
                  </a14:m>
                  <a:endParaRPr lang="en-US" baseline="-10000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AD9C6F92-DE19-3BB6-40E3-A2490403FF5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30689" y="5395190"/>
                  <a:ext cx="1685270" cy="430089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73068571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231" y="194997"/>
            <a:ext cx="10862187" cy="535558"/>
          </a:xfrm>
        </p:spPr>
        <p:txBody>
          <a:bodyPr>
            <a:normAutofit fontScale="90000"/>
          </a:bodyPr>
          <a:lstStyle/>
          <a:p>
            <a:r>
              <a:rPr lang="en-US" dirty="0"/>
              <a:t>Neuron model – Cost Function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3CD219B-3158-FC45-4509-02A8F3AF61A9}"/>
              </a:ext>
            </a:extLst>
          </p:cNvPr>
          <p:cNvSpPr/>
          <p:nvPr/>
        </p:nvSpPr>
        <p:spPr>
          <a:xfrm>
            <a:off x="253677" y="2323989"/>
            <a:ext cx="4441825" cy="4725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sz="2400" dirty="0">
                <a:solidFill>
                  <a:schemeClr val="tx1"/>
                </a:solidFill>
              </a:rPr>
              <a:t>Neural Network Cost Function:</a:t>
            </a:r>
            <a:endParaRPr lang="en-US" sz="2400" baseline="-10000" dirty="0">
              <a:solidFill>
                <a:schemeClr val="tx1"/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18FC9AF-82C8-87D2-1AB2-CA7B0C175489}"/>
              </a:ext>
            </a:extLst>
          </p:cNvPr>
          <p:cNvSpPr/>
          <p:nvPr/>
        </p:nvSpPr>
        <p:spPr>
          <a:xfrm>
            <a:off x="242231" y="946129"/>
            <a:ext cx="11557512" cy="1108642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A285371-FAE4-EB39-CFAE-2F4935D35791}"/>
                  </a:ext>
                </a:extLst>
              </p:cNvPr>
              <p:cNvSpPr/>
              <p:nvPr/>
            </p:nvSpPr>
            <p:spPr>
              <a:xfrm>
                <a:off x="477755" y="1105963"/>
                <a:ext cx="11086464" cy="85629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d>
                        <m:dPr>
                          <m:begChr m:val="⌊"/>
                          <m:endChr m:val="⌋"/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m:rPr>
                                  <m:brk m:alnAt="23"/>
                                </m:rP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nary>
                          <m:func>
                            <m:funcPr>
                              <m:ctrlP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b="0" i="1" dirty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0" i="1" dirty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en-US" b="0" i="1" dirty="0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b="0" i="1" dirty="0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</m:e>
                                  </m:d>
                                  <m:r>
                                    <a:rPr lang="en-US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d>
                                    <m:dPr>
                                      <m:ctrlPr>
                                        <a:rPr lang="en-US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sSup>
                                        <m:sSupPr>
                                          <m:ctrlPr>
                                            <a:rPr lang="en-US" b="0" i="1" dirty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0" i="1" dirty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en-US" b="0" i="1" dirty="0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b="0" i="1" dirty="0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</m:e>
                                  </m:d>
                                  <m:func>
                                    <m:funcPr>
                                      <m:ctrlPr>
                                        <a:rPr lang="en-US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b="0" i="0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b="0" i="1" dirty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dirty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  <m:r>
                                            <a:rPr lang="en-US" b="0" i="1" dirty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b="0" i="1" dirty="0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dirty="0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h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dirty="0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𝜙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lang="en-US" b="0" i="1" dirty="0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p>
                                                <m:sSupPr>
                                                  <m:ctrlPr>
                                                    <a:rPr lang="en-US" b="0" i="1" dirty="0" smtClean="0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en-US" b="0" i="1" dirty="0" smtClean="0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p>
                                                  <m:d>
                                                    <m:dPr>
                                                      <m:ctrlPr>
                                                        <a:rPr lang="en-US" b="0" i="1" dirty="0" smtClean="0">
                                                          <a:solidFill>
                                                            <a:schemeClr val="tx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r>
                                                        <a:rPr lang="en-US" b="0" i="1" dirty="0" smtClean="0">
                                                          <a:solidFill>
                                                            <a:schemeClr val="tx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𝑖</m:t>
                                                      </m:r>
                                                    </m:e>
                                                  </m:d>
                                                </m:sup>
                                              </m:sSup>
                                            </m:e>
                                          </m:d>
                                        </m:e>
                                      </m:d>
                                    </m:e>
                                  </m:func>
                                </m:e>
                              </m:d>
                            </m:e>
                          </m:func>
                        </m:e>
                      </m:d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</m:t>
                      </m:r>
                      <m:f>
                        <m:f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num>
                        <m:den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brk m:alnAt="23"/>
                            </m:r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Sup>
                            <m:sSubSupPr>
                              <m:ctrlP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A285371-FAE4-EB39-CFAE-2F4935D357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755" y="1105963"/>
                <a:ext cx="11086464" cy="856290"/>
              </a:xfrm>
              <a:prstGeom prst="rect">
                <a:avLst/>
              </a:prstGeom>
              <a:blipFill>
                <a:blip r:embed="rId2"/>
                <a:stretch>
                  <a:fillRect l="-22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7224E28B-4CCD-E62F-A486-E1002321FD75}"/>
              </a:ext>
            </a:extLst>
          </p:cNvPr>
          <p:cNvSpPr/>
          <p:nvPr/>
        </p:nvSpPr>
        <p:spPr>
          <a:xfrm>
            <a:off x="253677" y="2796507"/>
            <a:ext cx="11689230" cy="3702275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ABFBAA8F-CFBC-240D-5BA1-AE2BF3431632}"/>
                  </a:ext>
                </a:extLst>
              </p:cNvPr>
              <p:cNvSpPr/>
              <p:nvPr/>
            </p:nvSpPr>
            <p:spPr>
              <a:xfrm>
                <a:off x="620919" y="3678565"/>
                <a:ext cx="11086464" cy="108989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d>
                        <m:dPr>
                          <m:begChr m:val="⌊"/>
                          <m:endChr m:val="⌋"/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m:rPr>
                                  <m:brk m:alnAt="23"/>
                                </m:rP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nary>
                                <m:naryPr>
                                  <m:chr m:val="∑"/>
                                  <m:ctrlPr>
                                    <a:rPr lang="en-US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m:rPr>
                                      <m:brk m:alnAt="23"/>
                                    </m:rPr>
                                    <a:rPr lang="en-US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  <m:e>
                                  <m:func>
                                    <m:funcPr>
                                      <m:ctrlPr>
                                        <a:rPr lang="en-US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sSubSup>
                                        <m:sSubSupPr>
                                          <m:ctrlPr>
                                            <a:rPr lang="en-US" i="1" dirty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b="0" i="1" dirty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b="0" i="1" dirty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  <m:sup>
                                          <m:r>
                                            <a:rPr lang="en-US" b="0" i="1" dirty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US" b="0" i="1" dirty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b="0" i="1" dirty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bSup>
                                      <m:r>
                                        <m:rPr>
                                          <m:sty m:val="p"/>
                                        </m:rPr>
                                        <a:rPr lang="en-US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 dirty="0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i="1" dirty="0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 dirty="0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h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1" dirty="0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𝜙</m:t>
                                                  </m:r>
                                                </m:sub>
                                              </m:sSub>
                                              <m:d>
                                                <m:dPr>
                                                  <m:ctrlPr>
                                                    <a:rPr lang="en-US" i="1" dirty="0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sSup>
                                                    <m:sSupPr>
                                                      <m:ctrlPr>
                                                        <a:rPr lang="en-US" i="1" dirty="0">
                                                          <a:solidFill>
                                                            <a:schemeClr val="tx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sSupPr>
                                                    <m:e>
                                                      <m:r>
                                                        <a:rPr lang="en-US" i="1" dirty="0">
                                                          <a:solidFill>
                                                            <a:schemeClr val="tx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𝑥</m:t>
                                                      </m:r>
                                                    </m:e>
                                                    <m:sup>
                                                      <m:d>
                                                        <m:dPr>
                                                          <m:ctrlPr>
                                                            <a:rPr lang="en-US" i="1" dirty="0">
                                                              <a:solidFill>
                                                                <a:schemeClr val="tx1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dPr>
                                                        <m:e>
                                                          <m:r>
                                                            <a:rPr lang="en-US" i="1" dirty="0">
                                                              <a:solidFill>
                                                                <a:schemeClr val="tx1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  <m:t>𝑖</m:t>
                                                          </m:r>
                                                        </m:e>
                                                      </m:d>
                                                    </m:sup>
                                                  </m:sSup>
                                                </m:e>
                                              </m:d>
                                              <m:r>
                                                <a:rPr lang="en-US" b="0" i="1" dirty="0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)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dirty="0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</m:sSub>
                                          <m:r>
                                            <a:rPr lang="en-US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i="1" dirty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i="1" dirty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  <m:r>
                                                <a:rPr lang="en-US" i="1" dirty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sSubSup>
                                                <m:sSubSupPr>
                                                  <m:ctrlPr>
                                                    <a:rPr lang="en-US" i="1" dirty="0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SupPr>
                                                <m:e>
                                                  <m:r>
                                                    <a:rPr lang="en-US" i="1" dirty="0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1" dirty="0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𝑘</m:t>
                                                  </m:r>
                                                </m:sub>
                                                <m:sup>
                                                  <m:r>
                                                    <a:rPr lang="en-US" i="1" dirty="0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(</m:t>
                                                  </m:r>
                                                  <m:r>
                                                    <a:rPr lang="en-US" i="1" dirty="0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  <m:r>
                                                    <a:rPr lang="en-US" i="1" dirty="0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)</m:t>
                                                  </m:r>
                                                </m:sup>
                                              </m:sSubSup>
                                            </m:e>
                                          </m:d>
                                          <m:func>
                                            <m:funcPr>
                                              <m:ctrlPr>
                                                <a:rPr lang="en-US" i="1" dirty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dirty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log</m:t>
                                              </m:r>
                                            </m:fName>
                                            <m:e>
                                              <m:d>
                                                <m:dPr>
                                                  <m:ctrlPr>
                                                    <a:rPr lang="en-US" i="1" dirty="0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i="1" dirty="0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  <m:r>
                                                    <a:rPr lang="en-US" i="1" dirty="0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−</m:t>
                                                  </m:r>
                                                  <m:sSub>
                                                    <m:sSubPr>
                                                      <m:ctrlPr>
                                                        <a:rPr lang="en-US" i="1" dirty="0">
                                                          <a:solidFill>
                                                            <a:schemeClr val="tx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i="1" dirty="0">
                                                              <a:solidFill>
                                                                <a:schemeClr val="tx1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en-US" i="1" dirty="0">
                                                              <a:solidFill>
                                                                <a:schemeClr val="tx1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  <m:t>h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en-US" i="1" dirty="0">
                                                              <a:solidFill>
                                                                <a:schemeClr val="tx1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  <m:t>𝜙</m:t>
                                                          </m:r>
                                                        </m:sub>
                                                      </m:sSub>
                                                      <m:d>
                                                        <m:dPr>
                                                          <m:ctrlPr>
                                                            <a:rPr lang="en-US" i="1" dirty="0">
                                                              <a:solidFill>
                                                                <a:schemeClr val="tx1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dPr>
                                                        <m:e>
                                                          <m:sSup>
                                                            <m:sSupPr>
                                                              <m:ctrlPr>
                                                                <a:rPr lang="en-US" i="1" dirty="0">
                                                                  <a:solidFill>
                                                                    <a:schemeClr val="tx1"/>
                                                                  </a:solidFill>
                                                                  <a:latin typeface="Cambria Math" panose="02040503050406030204" pitchFamily="18" charset="0"/>
                                                                  <a:ea typeface="Cambria Math" panose="02040503050406030204" pitchFamily="18" charset="0"/>
                                                                </a:rPr>
                                                              </m:ctrlPr>
                                                            </m:sSupPr>
                                                            <m:e>
                                                              <m:r>
                                                                <a:rPr lang="en-US" i="1" dirty="0">
                                                                  <a:solidFill>
                                                                    <a:schemeClr val="tx1"/>
                                                                  </a:solidFill>
                                                                  <a:latin typeface="Cambria Math" panose="02040503050406030204" pitchFamily="18" charset="0"/>
                                                                  <a:ea typeface="Cambria Math" panose="02040503050406030204" pitchFamily="18" charset="0"/>
                                                                </a:rPr>
                                                                <m:t>𝑥</m:t>
                                                              </m:r>
                                                            </m:e>
                                                            <m:sup>
                                                              <m:d>
                                                                <m:dPr>
                                                                  <m:ctrlPr>
                                                                    <a:rPr lang="en-US" i="1" dirty="0">
                                                                      <a:solidFill>
                                                                        <a:schemeClr val="tx1"/>
                                                                      </a:solidFill>
                                                                      <a:latin typeface="Cambria Math" panose="02040503050406030204" pitchFamily="18" charset="0"/>
                                                                      <a:ea typeface="Cambria Math" panose="02040503050406030204" pitchFamily="18" charset="0"/>
                                                                    </a:rPr>
                                                                  </m:ctrlPr>
                                                                </m:dPr>
                                                                <m:e>
                                                                  <m:r>
                                                                    <a:rPr lang="en-US" i="1" dirty="0">
                                                                      <a:solidFill>
                                                                        <a:schemeClr val="tx1"/>
                                                                      </a:solidFill>
                                                                      <a:latin typeface="Cambria Math" panose="02040503050406030204" pitchFamily="18" charset="0"/>
                                                                      <a:ea typeface="Cambria Math" panose="02040503050406030204" pitchFamily="18" charset="0"/>
                                                                    </a:rPr>
                                                                    <m:t>𝑖</m:t>
                                                                  </m:r>
                                                                </m:e>
                                                              </m:d>
                                                            </m:sup>
                                                          </m:sSup>
                                                        </m:e>
                                                      </m:d>
                                                      <m:r>
                                                        <a:rPr lang="en-US" b="0" i="1" dirty="0" smtClean="0">
                                                          <a:solidFill>
                                                            <a:schemeClr val="tx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)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i="1" dirty="0">
                                                          <a:solidFill>
                                                            <a:schemeClr val="tx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𝑘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d>
                                            </m:e>
                                          </m:func>
                                        </m:e>
                                      </m:d>
                                    </m:e>
                                  </m:func>
                                </m:e>
                              </m:nary>
                            </m:e>
                          </m:nary>
                        </m:e>
                      </m:d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</m:t>
                      </m:r>
                      <m:f>
                        <m:f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num>
                        <m:den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brk m:alnAt="23"/>
                            </m:r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m:rPr>
                                  <m:brk m:alnAt="23"/>
                                </m:rP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</m:sup>
                            <m:e>
                              <m:nary>
                                <m:naryPr>
                                  <m:chr m:val="∑"/>
                                  <m:ctrlPr>
                                    <a:rPr lang="en-US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m:rPr>
                                      <m:brk m:alnAt="23"/>
                                    </m:rPr>
                                    <a:rPr lang="en-US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sSub>
                                    <m:sSubPr>
                                      <m:ctrlPr>
                                        <a:rPr lang="en-US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𝑙</m:t>
                                      </m:r>
                                      <m:r>
                                        <a:rPr lang="en-US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sup>
                                <m:e>
                                  <m:sSubSup>
                                    <m:sSubSupPr>
                                      <m:ctrlPr>
                                        <a:rPr lang="en-US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sub>
                                      <m:r>
                                        <a:rPr lang="en-US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  <m:sup>
                                      <m:r>
                                        <a:rPr lang="en-US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nary>
                            </m:e>
                          </m:nary>
                        </m:e>
                      </m:nary>
                    </m:oMath>
                  </m:oMathPara>
                </a14:m>
                <a:endParaRPr lang="en-US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ABFBAA8F-CFBC-240D-5BA1-AE2BF34316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919" y="3678565"/>
                <a:ext cx="11086464" cy="1089891"/>
              </a:xfrm>
              <a:prstGeom prst="rect">
                <a:avLst/>
              </a:prstGeom>
              <a:blipFill>
                <a:blip r:embed="rId3"/>
                <a:stretch>
                  <a:fillRect l="-22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42367BFE-D9D9-4346-D0E1-2662F6795DC4}"/>
                  </a:ext>
                </a:extLst>
              </p:cNvPr>
              <p:cNvSpPr/>
              <p:nvPr/>
            </p:nvSpPr>
            <p:spPr>
              <a:xfrm>
                <a:off x="620919" y="3156284"/>
                <a:ext cx="4441824" cy="43008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>
                              <a:solidFill>
                                <a:srgbClr val="49494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solidFill>
                                <a:srgbClr val="494949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i="1" dirty="0">
                              <a:solidFill>
                                <a:srgbClr val="494949"/>
                              </a:solidFill>
                              <a:latin typeface="Cambria Math" panose="02040503050406030204" pitchFamily="18" charset="0"/>
                            </a:rPr>
                            <m:t>Θ</m:t>
                          </m:r>
                        </m:sub>
                      </m:sSub>
                      <m:d>
                        <m:dPr>
                          <m:ctrlPr>
                            <a:rPr lang="en-US" i="1" dirty="0">
                              <a:solidFill>
                                <a:srgbClr val="494949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solidFill>
                                <a:srgbClr val="494949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i="1" dirty="0">
                          <a:solidFill>
                            <a:srgbClr val="494949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i="1" dirty="0">
                              <a:solidFill>
                                <a:srgbClr val="49494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dirty="0">
                              <a:solidFill>
                                <a:srgbClr val="494949"/>
                              </a:solidFill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i="1" dirty="0">
                              <a:solidFill>
                                <a:srgbClr val="494949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US" i="1" dirty="0">
                          <a:solidFill>
                            <a:srgbClr val="494949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i="1" dirty="0">
                              <a:solidFill>
                                <a:srgbClr val="49494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i="1" dirty="0">
                                  <a:solidFill>
                                    <a:srgbClr val="49494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 dirty="0">
                                      <a:solidFill>
                                        <a:srgbClr val="494949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solidFill>
                                        <a:srgbClr val="494949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i="1" dirty="0">
                                      <a:solidFill>
                                        <a:srgbClr val="494949"/>
                                      </a:solidFill>
                                      <a:latin typeface="Cambria Math" panose="02040503050406030204" pitchFamily="18" charset="0"/>
                                    </a:rPr>
                                    <m:t>Θ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 dirty="0">
                                      <a:solidFill>
                                        <a:srgbClr val="494949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dirty="0">
                                      <a:solidFill>
                                        <a:srgbClr val="494949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i="1" dirty="0">
                              <a:solidFill>
                                <a:srgbClr val="494949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 dirty="0">
                          <a:solidFill>
                            <a:srgbClr val="494949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 dirty="0">
                              <a:solidFill>
                                <a:srgbClr val="49494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dirty="0">
                              <a:solidFill>
                                <a:srgbClr val="494949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p>
                          <m:r>
                            <a:rPr lang="en-US" i="1" dirty="0">
                              <a:solidFill>
                                <a:srgbClr val="494949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 dirty="0">
                              <a:solidFill>
                                <a:srgbClr val="494949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sup>
                      </m:sSup>
                      <m:r>
                        <a:rPr lang="en-US" i="1" dirty="0">
                          <a:solidFill>
                            <a:srgbClr val="494949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>
                          <a:solidFill>
                            <a:srgbClr val="494949"/>
                          </a:solidFill>
                          <a:latin typeface="Cambria Math" panose="02040503050406030204" pitchFamily="18" charset="0"/>
                        </a:rPr>
                        <m:t>𝑜𝑢𝑡𝑝𝑢𝑡</m:t>
                      </m:r>
                      <m:r>
                        <a:rPr lang="en-US" i="1" dirty="0">
                          <a:solidFill>
                            <a:srgbClr val="494949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en-US" i="1" dirty="0">
                  <a:solidFill>
                    <a:srgbClr val="494949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42367BFE-D9D9-4346-D0E1-2662F6795D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919" y="3156284"/>
                <a:ext cx="4441824" cy="430089"/>
              </a:xfrm>
              <a:prstGeom prst="rect">
                <a:avLst/>
              </a:prstGeom>
              <a:blipFill>
                <a:blip r:embed="rId4"/>
                <a:stretch>
                  <a:fillRect l="-1920" b="-571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7F72BF2F-6EF0-B642-293C-E656E1F1FD5F}"/>
                  </a:ext>
                </a:extLst>
              </p:cNvPr>
              <p:cNvSpPr/>
              <p:nvPr/>
            </p:nvSpPr>
            <p:spPr>
              <a:xfrm>
                <a:off x="6876475" y="5562692"/>
                <a:ext cx="3777668" cy="37869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dirty="0" smtClean="0">
                          <a:solidFill>
                            <a:srgbClr val="494949"/>
                          </a:solidFill>
                          <a:latin typeface="Cambria Math" panose="02040503050406030204" pitchFamily="18" charset="0"/>
                        </a:rPr>
                        <m:t>𝐺𝑜</m:t>
                      </m:r>
                      <m:r>
                        <a:rPr lang="en-US" sz="1800" b="0" i="1" dirty="0" smtClean="0">
                          <a:solidFill>
                            <a:srgbClr val="494949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800" b="0" i="1" dirty="0" smtClean="0">
                          <a:solidFill>
                            <a:srgbClr val="494949"/>
                          </a:solidFill>
                          <a:latin typeface="Cambria Math" panose="02040503050406030204" pitchFamily="18" charset="0"/>
                        </a:rPr>
                        <m:t>𝑜𝑣𝑒𝑟</m:t>
                      </m:r>
                      <m:r>
                        <a:rPr lang="en-US" sz="1800" b="0" i="1" dirty="0" smtClean="0">
                          <a:solidFill>
                            <a:srgbClr val="494949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800" b="0" i="1" dirty="0" smtClean="0">
                          <a:solidFill>
                            <a:srgbClr val="494949"/>
                          </a:solidFill>
                          <a:latin typeface="Cambria Math" panose="02040503050406030204" pitchFamily="18" charset="0"/>
                        </a:rPr>
                        <m:t>𝑎𝑙𝑙</m:t>
                      </m:r>
                      <m:r>
                        <a:rPr lang="en-US" sz="1800" b="0" i="1" dirty="0" smtClean="0">
                          <a:solidFill>
                            <a:srgbClr val="494949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n-US" sz="1800" b="0" i="1" dirty="0" smtClean="0">
                              <a:solidFill>
                                <a:srgbClr val="49494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800" b="0" i="1" dirty="0" smtClean="0">
                              <a:solidFill>
                                <a:srgbClr val="494949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800" b="0" i="1" dirty="0" smtClean="0">
                              <a:solidFill>
                                <a:srgbClr val="494949"/>
                              </a:solidFill>
                              <a:latin typeface="Cambria Math" panose="02040503050406030204" pitchFamily="18" charset="0"/>
                            </a:rPr>
                            <m:t>𝑗𝑖</m:t>
                          </m:r>
                        </m:sub>
                        <m:sup>
                          <m:r>
                            <a:rPr lang="en-US" sz="1800" b="0" i="1" dirty="0" smtClean="0">
                              <a:solidFill>
                                <a:srgbClr val="494949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1800" b="0" i="1" dirty="0" smtClean="0">
                          <a:solidFill>
                            <a:srgbClr val="494949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800" b="0" i="1" dirty="0" smtClean="0">
                          <a:solidFill>
                            <a:srgbClr val="494949"/>
                          </a:solidFill>
                          <a:latin typeface="Cambria Math" panose="02040503050406030204" pitchFamily="18" charset="0"/>
                        </a:rPr>
                        <m:t>𝑤𝑖𝑡</m:t>
                      </m:r>
                      <m:r>
                        <a:rPr lang="en-US" sz="1800" b="0" i="1" dirty="0" smtClean="0">
                          <a:solidFill>
                            <a:srgbClr val="494949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1800" b="0" i="1" dirty="0" smtClean="0">
                          <a:solidFill>
                            <a:srgbClr val="494949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800" b="0" i="1" dirty="0" smtClean="0">
                          <a:solidFill>
                            <a:srgbClr val="494949"/>
                          </a:solidFill>
                          <a:latin typeface="Cambria Math" panose="02040503050406030204" pitchFamily="18" charset="0"/>
                        </a:rPr>
                        <m:t>𝑜𝑢𝑡</m:t>
                      </m:r>
                      <m:r>
                        <a:rPr lang="en-US" sz="1800" b="0" i="1" dirty="0" smtClean="0">
                          <a:solidFill>
                            <a:srgbClr val="494949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800" b="0" i="1" dirty="0" smtClean="0">
                          <a:solidFill>
                            <a:srgbClr val="494949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800" b="0" i="1" dirty="0" smtClean="0">
                          <a:solidFill>
                            <a:srgbClr val="494949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1800" b="0" i="1" dirty="0" smtClean="0">
                          <a:solidFill>
                            <a:srgbClr val="494949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1800" b="0" i="1" dirty="0" smtClean="0">
                          <a:solidFill>
                            <a:srgbClr val="494949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800" b="0" i="1" dirty="0" smtClean="0">
                          <a:solidFill>
                            <a:srgbClr val="494949"/>
                          </a:solidFill>
                          <a:latin typeface="Cambria Math" panose="02040503050406030204" pitchFamily="18" charset="0"/>
                        </a:rPr>
                        <m:t>𝑏𝑖𝑎𝑠</m:t>
                      </m:r>
                      <m:r>
                        <a:rPr lang="en-US" sz="1800" b="0" i="1" dirty="0" smtClean="0">
                          <a:solidFill>
                            <a:srgbClr val="494949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800" b="0" i="1" dirty="0" smtClean="0">
                          <a:solidFill>
                            <a:srgbClr val="494949"/>
                          </a:solidFill>
                          <a:latin typeface="Cambria Math" panose="02040503050406030204" pitchFamily="18" charset="0"/>
                        </a:rPr>
                        <m:t>𝑢𝑛𝑖𝑡</m:t>
                      </m:r>
                    </m:oMath>
                  </m:oMathPara>
                </a14:m>
                <a:endParaRPr lang="en-US" baseline="-10000" dirty="0">
                  <a:solidFill>
                    <a:srgbClr val="494949"/>
                  </a:solidFill>
                </a:endParaRPr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7F72BF2F-6EF0-B642-293C-E656E1F1FD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6475" y="5562692"/>
                <a:ext cx="3777668" cy="378690"/>
              </a:xfrm>
              <a:prstGeom prst="rect">
                <a:avLst/>
              </a:prstGeom>
              <a:blipFill>
                <a:blip r:embed="rId5"/>
                <a:stretch>
                  <a:fillRect l="-2097" b="-1290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E98C29BB-3B46-5526-0816-FED18825C492}"/>
                  </a:ext>
                </a:extLst>
              </p:cNvPr>
              <p:cNvSpPr/>
              <p:nvPr/>
            </p:nvSpPr>
            <p:spPr>
              <a:xfrm>
                <a:off x="3648370" y="5510192"/>
                <a:ext cx="2828746" cy="37869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dirty="0" smtClean="0">
                          <a:solidFill>
                            <a:srgbClr val="494949"/>
                          </a:solidFill>
                          <a:latin typeface="Cambria Math" panose="02040503050406030204" pitchFamily="18" charset="0"/>
                        </a:rPr>
                        <m:t>𝐿𝑜𝑔𝑖𝑠𝑡𝑖𝑐</m:t>
                      </m:r>
                      <m:r>
                        <a:rPr lang="en-US" sz="1800" b="0" i="1" dirty="0" smtClean="0">
                          <a:solidFill>
                            <a:srgbClr val="494949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800" b="0" i="1" dirty="0" smtClean="0">
                          <a:solidFill>
                            <a:srgbClr val="494949"/>
                          </a:solidFill>
                          <a:latin typeface="Cambria Math" panose="02040503050406030204" pitchFamily="18" charset="0"/>
                        </a:rPr>
                        <m:t>𝑟𝑒𝑔𝑟𝑒𝑠𝑠𝑖𝑜𝑛</m:t>
                      </m:r>
                      <m:r>
                        <a:rPr lang="en-US" sz="1800" b="0" i="1" dirty="0" smtClean="0">
                          <a:solidFill>
                            <a:srgbClr val="494949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800" b="0" i="1" dirty="0" smtClean="0">
                          <a:solidFill>
                            <a:srgbClr val="494949"/>
                          </a:solidFill>
                          <a:latin typeface="Cambria Math" panose="02040503050406030204" pitchFamily="18" charset="0"/>
                        </a:rPr>
                        <m:t>𝑜𝑓</m:t>
                      </m:r>
                      <m:sSubSup>
                        <m:sSubSupPr>
                          <m:ctrlPr>
                            <a:rPr lang="en-US" i="1" dirty="0">
                              <a:solidFill>
                                <a:srgbClr val="49494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dirty="0" smtClean="0">
                              <a:solidFill>
                                <a:srgbClr val="494949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rgbClr val="494949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b="0" i="1" dirty="0" smtClean="0">
                              <a:solidFill>
                                <a:srgbClr val="494949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dirty="0" smtClean="0">
                              <a:solidFill>
                                <a:srgbClr val="494949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dirty="0" smtClean="0">
                              <a:solidFill>
                                <a:srgbClr val="494949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en-US" baseline="-10000" dirty="0">
                  <a:solidFill>
                    <a:srgbClr val="494949"/>
                  </a:solidFill>
                </a:endParaRP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E98C29BB-3B46-5526-0816-FED18825C4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8370" y="5510192"/>
                <a:ext cx="2828746" cy="378690"/>
              </a:xfrm>
              <a:prstGeom prst="rect">
                <a:avLst/>
              </a:prstGeom>
              <a:blipFill>
                <a:blip r:embed="rId6"/>
                <a:stretch>
                  <a:fillRect l="-3871" b="-1774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Arrow: Striped Right 27">
            <a:extLst>
              <a:ext uri="{FF2B5EF4-FFF2-40B4-BE49-F238E27FC236}">
                <a16:creationId xmlns:a16="http://schemas.microsoft.com/office/drawing/2014/main" id="{AEB20404-C26E-ADB8-FEBE-2DC3F3D4B464}"/>
              </a:ext>
            </a:extLst>
          </p:cNvPr>
          <p:cNvSpPr/>
          <p:nvPr/>
        </p:nvSpPr>
        <p:spPr>
          <a:xfrm rot="16200000">
            <a:off x="4585899" y="4962049"/>
            <a:ext cx="597897" cy="378690"/>
          </a:xfrm>
          <a:prstGeom prst="stripedRightArrow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9" name="Arrow: Striped Right 28">
            <a:extLst>
              <a:ext uri="{FF2B5EF4-FFF2-40B4-BE49-F238E27FC236}">
                <a16:creationId xmlns:a16="http://schemas.microsoft.com/office/drawing/2014/main" id="{D65DB59F-CA62-2665-D43D-028E126425E2}"/>
              </a:ext>
            </a:extLst>
          </p:cNvPr>
          <p:cNvSpPr/>
          <p:nvPr/>
        </p:nvSpPr>
        <p:spPr>
          <a:xfrm rot="16200000">
            <a:off x="8743452" y="4962049"/>
            <a:ext cx="597897" cy="378690"/>
          </a:xfrm>
          <a:prstGeom prst="stripedRightArrow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98898142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231" y="194997"/>
            <a:ext cx="10862187" cy="535558"/>
          </a:xfrm>
        </p:spPr>
        <p:txBody>
          <a:bodyPr>
            <a:normAutofit fontScale="90000"/>
          </a:bodyPr>
          <a:lstStyle/>
          <a:p>
            <a:r>
              <a:rPr lang="en-US" dirty="0"/>
              <a:t>Neural Network – Forward Propagation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2231" y="730555"/>
            <a:ext cx="11111569" cy="5446408"/>
          </a:xfrm>
        </p:spPr>
        <p:txBody>
          <a:bodyPr lIns="36000"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EBE6A3A-7F37-4EDD-CD17-7E9527A72D6E}"/>
              </a:ext>
            </a:extLst>
          </p:cNvPr>
          <p:cNvSpPr/>
          <p:nvPr/>
        </p:nvSpPr>
        <p:spPr>
          <a:xfrm>
            <a:off x="686877" y="1322124"/>
            <a:ext cx="4093447" cy="4725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sz="2400" dirty="0">
                <a:solidFill>
                  <a:schemeClr val="tx1"/>
                </a:solidFill>
              </a:rPr>
              <a:t>Given one training example (</a:t>
            </a:r>
            <a:r>
              <a:rPr lang="en-US" sz="2400" dirty="0" err="1">
                <a:solidFill>
                  <a:schemeClr val="tx1"/>
                </a:solidFill>
              </a:rPr>
              <a:t>x,y</a:t>
            </a:r>
            <a:r>
              <a:rPr lang="en-US" sz="2400" dirty="0">
                <a:solidFill>
                  <a:schemeClr val="tx1"/>
                </a:solidFill>
              </a:rPr>
              <a:t>)</a:t>
            </a:r>
            <a:endParaRPr lang="en-US" sz="2400" baseline="-10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AD9C6F92-DE19-3BB6-40E3-A2490403FF55}"/>
                  </a:ext>
                </a:extLst>
              </p:cNvPr>
              <p:cNvSpPr/>
              <p:nvPr/>
            </p:nvSpPr>
            <p:spPr>
              <a:xfrm>
                <a:off x="753219" y="2218099"/>
                <a:ext cx="7693234" cy="284547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000" baseline="-1000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40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p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sSup>
                      <m:sSupPr>
                        <m:ctrlP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sz="2400" b="0" dirty="0">
                    <a:solidFill>
                      <a:schemeClr val="tx1"/>
                    </a:solidFill>
                  </a:rPr>
                  <a:t>   </a:t>
                </a:r>
                <a:r>
                  <a:rPr lang="en-US" sz="2400" b="0" dirty="0">
                    <a:solidFill>
                      <a:schemeClr val="bg1">
                        <a:lumMod val="65000"/>
                      </a:schemeClr>
                    </a:solidFill>
                    <a:sym typeface="Wingdings" panose="05000000000000000000" pitchFamily="2" charset="2"/>
                  </a:rPr>
                  <a:t></a:t>
                </a:r>
                <a:r>
                  <a:rPr lang="en-US" sz="2400" b="0" dirty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  </a:t>
                </a:r>
                <a:r>
                  <a:rPr lang="en-US" sz="2400" b="0" dirty="0">
                    <a:solidFill>
                      <a:schemeClr val="bg1">
                        <a:lumMod val="50000"/>
                      </a:schemeClr>
                    </a:solidFill>
                    <a:sym typeface="Wingdings" panose="05000000000000000000" pitchFamily="2" charset="2"/>
                  </a:rPr>
                  <a:t>vector implementation </a:t>
                </a:r>
                <a:r>
                  <a:rPr lang="en-US" sz="2400" dirty="0">
                    <a:solidFill>
                      <a:schemeClr val="bg1">
                        <a:lumMod val="50000"/>
                      </a:schemeClr>
                    </a:solidFill>
                    <a:sym typeface="Wingdings" panose="05000000000000000000" pitchFamily="2" charset="2"/>
                  </a:rPr>
                  <a:t>of size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𝑠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𝑙</m:t>
                        </m:r>
                      </m:sub>
                    </m:sSub>
                  </m:oMath>
                </a14:m>
                <a:endParaRPr lang="en-US" sz="2400" b="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b="0" dirty="0">
                    <a:solidFill>
                      <a:schemeClr val="bg1">
                        <a:lumMod val="50000"/>
                      </a:schemeClr>
                    </a:solidFill>
                  </a:rPr>
                  <a:t>    (</a:t>
                </a:r>
                <a:r>
                  <a:rPr lang="en-US" sz="2400" dirty="0">
                    <a:solidFill>
                      <a:schemeClr val="bg1">
                        <a:lumMod val="50000"/>
                      </a:schemeClr>
                    </a:solidFill>
                    <a:sym typeface="Wingdings" panose="05000000000000000000" pitchFamily="2" charset="2"/>
                  </a:rPr>
                  <a:t>with bias)</a:t>
                </a:r>
                <a:endParaRPr lang="en-US" sz="2400" b="0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40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Θ</m:t>
                          </m:r>
                        </m:e>
                        <m:sup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sSup>
                        <m:sSupPr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US" sz="2400" b="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m:rPr>
                          <m:nor/>
                        </m:rPr>
                        <a:rPr lang="en-US" sz="2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m:rPr>
                          <m:nor/>
                        </m:rPr>
                        <a:rPr lang="en-US" sz="24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m:t>(</m:t>
                      </m:r>
                      <m:r>
                        <m:rPr>
                          <m:nor/>
                        </m:rPr>
                        <a:rPr lang="en-US" sz="2400" dirty="0">
                          <a:solidFill>
                            <a:schemeClr val="bg1">
                              <a:lumMod val="50000"/>
                            </a:schemeClr>
                          </a:solidFill>
                          <a:sym typeface="Wingdings" panose="05000000000000000000" pitchFamily="2" charset="2"/>
                        </a:rPr>
                        <m:t>with</m:t>
                      </m:r>
                      <m:r>
                        <m:rPr>
                          <m:nor/>
                        </m:rPr>
                        <a:rPr lang="en-US" sz="2400" dirty="0">
                          <a:solidFill>
                            <a:schemeClr val="bg1">
                              <a:lumMod val="50000"/>
                            </a:schemeClr>
                          </a:solidFill>
                          <a:sym typeface="Wingdings" panose="05000000000000000000" pitchFamily="2" charset="2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 dirty="0">
                          <a:solidFill>
                            <a:schemeClr val="bg1">
                              <a:lumMod val="50000"/>
                            </a:schemeClr>
                          </a:solidFill>
                          <a:sym typeface="Wingdings" panose="05000000000000000000" pitchFamily="2" charset="2"/>
                        </a:rPr>
                        <m:t>bias</m:t>
                      </m:r>
                      <m:r>
                        <m:rPr>
                          <m:nor/>
                        </m:rPr>
                        <a:rPr lang="en-US" sz="2400" dirty="0">
                          <a:solidFill>
                            <a:schemeClr val="bg1">
                              <a:lumMod val="50000"/>
                            </a:schemeClr>
                          </a:solidFill>
                          <a:sym typeface="Wingdings" panose="05000000000000000000" pitchFamily="2" charset="2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40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Θ</m:t>
                          </m:r>
                        </m:e>
                        <m:sup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sSup>
                        <m:sSupPr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US" sz="2400" b="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 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rgbClr val="494949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AD9C6F92-DE19-3BB6-40E3-A2490403FF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219" y="2218099"/>
                <a:ext cx="7693234" cy="2845474"/>
              </a:xfrm>
              <a:prstGeom prst="rect">
                <a:avLst/>
              </a:prstGeom>
              <a:blipFill>
                <a:blip r:embed="rId2"/>
                <a:stretch>
                  <a:fillRect l="-103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4844148E-C161-1F84-BF25-9A79026EB2AA}"/>
              </a:ext>
            </a:extLst>
          </p:cNvPr>
          <p:cNvGrpSpPr/>
          <p:nvPr/>
        </p:nvGrpSpPr>
        <p:grpSpPr>
          <a:xfrm>
            <a:off x="7411677" y="965994"/>
            <a:ext cx="3942123" cy="2080539"/>
            <a:chOff x="6096000" y="807818"/>
            <a:chExt cx="3942123" cy="208053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Rectangle 83">
                  <a:extLst>
                    <a:ext uri="{FF2B5EF4-FFF2-40B4-BE49-F238E27FC236}">
                      <a16:creationId xmlns:a16="http://schemas.microsoft.com/office/drawing/2014/main" id="{6420571C-C5A4-4B27-921E-2385F7EDAD81}"/>
                    </a:ext>
                  </a:extLst>
                </p:cNvPr>
                <p:cNvSpPr/>
                <p:nvPr/>
              </p:nvSpPr>
              <p:spPr>
                <a:xfrm>
                  <a:off x="6096000" y="1413163"/>
                  <a:ext cx="687355" cy="30699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2400" b="0" i="1" baseline="-1000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sz="2400" b="0" i="1" baseline="-1000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b="0" i="1" baseline="-1000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oMath>
                    </m:oMathPara>
                  </a14:m>
                  <a:endParaRPr lang="en-US" sz="2400" baseline="-10000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84" name="Rectangle 83">
                  <a:extLst>
                    <a:ext uri="{FF2B5EF4-FFF2-40B4-BE49-F238E27FC236}">
                      <a16:creationId xmlns:a16="http://schemas.microsoft.com/office/drawing/2014/main" id="{6420571C-C5A4-4B27-921E-2385F7EDAD8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96000" y="1413163"/>
                  <a:ext cx="687355" cy="306995"/>
                </a:xfrm>
                <a:prstGeom prst="rect">
                  <a:avLst/>
                </a:prstGeom>
                <a:blipFill>
                  <a:blip r:embed="rId3"/>
                  <a:stretch>
                    <a:fillRect l="-3540" b="-18000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BB619D2-753B-9E90-6525-7BCB0322E78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87640" y="807818"/>
              <a:ext cx="3250483" cy="1705596"/>
            </a:xfrm>
            <a:prstGeom prst="rect">
              <a:avLst/>
            </a:prstGeom>
          </p:spPr>
        </p:pic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327D705E-EE10-BFBE-3894-A27173FEFBFE}"/>
                </a:ext>
              </a:extLst>
            </p:cNvPr>
            <p:cNvGrpSpPr/>
            <p:nvPr/>
          </p:nvGrpSpPr>
          <p:grpSpPr>
            <a:xfrm>
              <a:off x="6991002" y="2491170"/>
              <a:ext cx="2918157" cy="397187"/>
              <a:chOff x="6991002" y="2491170"/>
              <a:chExt cx="2918157" cy="397187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" name="Rectangle 2">
                    <a:extLst>
                      <a:ext uri="{FF2B5EF4-FFF2-40B4-BE49-F238E27FC236}">
                        <a16:creationId xmlns:a16="http://schemas.microsoft.com/office/drawing/2014/main" id="{0D9D9D47-0689-DC61-39F8-35B00E5C0CF4}"/>
                      </a:ext>
                    </a:extLst>
                  </p:cNvPr>
                  <p:cNvSpPr/>
                  <p:nvPr/>
                </p:nvSpPr>
                <p:spPr>
                  <a:xfrm>
                    <a:off x="6991002" y="2516384"/>
                    <a:ext cx="299259" cy="37197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000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2000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oMath>
                      </m:oMathPara>
                    </a14:m>
                    <a:endParaRPr lang="en-US" sz="2000" b="0" i="1" dirty="0">
                      <a:solidFill>
                        <a:schemeClr val="bg1">
                          <a:lumMod val="50000"/>
                        </a:schemeClr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3" name="Rectangle 2">
                    <a:extLst>
                      <a:ext uri="{FF2B5EF4-FFF2-40B4-BE49-F238E27FC236}">
                        <a16:creationId xmlns:a16="http://schemas.microsoft.com/office/drawing/2014/main" id="{0D9D9D47-0689-DC61-39F8-35B00E5C0CF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991002" y="2516384"/>
                    <a:ext cx="299259" cy="371973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22449" r="-4082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he-I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" name="Rectangle 4">
                    <a:extLst>
                      <a:ext uri="{FF2B5EF4-FFF2-40B4-BE49-F238E27FC236}">
                        <a16:creationId xmlns:a16="http://schemas.microsoft.com/office/drawing/2014/main" id="{081599C2-F409-9383-F118-854BEC160968}"/>
                      </a:ext>
                    </a:extLst>
                  </p:cNvPr>
                  <p:cNvSpPr/>
                  <p:nvPr/>
                </p:nvSpPr>
                <p:spPr>
                  <a:xfrm>
                    <a:off x="7780375" y="2513414"/>
                    <a:ext cx="299260" cy="37197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000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2000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oMath>
                      </m:oMathPara>
                    </a14:m>
                    <a:endParaRPr lang="en-US" sz="2000" b="0" i="1" dirty="0">
                      <a:solidFill>
                        <a:schemeClr val="bg1">
                          <a:lumMod val="50000"/>
                        </a:schemeClr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5" name="Rectangle 4">
                    <a:extLst>
                      <a:ext uri="{FF2B5EF4-FFF2-40B4-BE49-F238E27FC236}">
                        <a16:creationId xmlns:a16="http://schemas.microsoft.com/office/drawing/2014/main" id="{081599C2-F409-9383-F118-854BEC16096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80375" y="2513414"/>
                    <a:ext cx="299260" cy="371973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20408" r="-8163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he-I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Rectangle 5">
                    <a:extLst>
                      <a:ext uri="{FF2B5EF4-FFF2-40B4-BE49-F238E27FC236}">
                        <a16:creationId xmlns:a16="http://schemas.microsoft.com/office/drawing/2014/main" id="{D9850C7F-6AB1-5E29-3835-BAE9A86DB756}"/>
                      </a:ext>
                    </a:extLst>
                  </p:cNvPr>
                  <p:cNvSpPr/>
                  <p:nvPr/>
                </p:nvSpPr>
                <p:spPr>
                  <a:xfrm>
                    <a:off x="9565378" y="2524422"/>
                    <a:ext cx="343781" cy="340332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000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2000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oMath>
                      </m:oMathPara>
                    </a14:m>
                    <a:endParaRPr lang="en-US" sz="2000" b="0" i="1" dirty="0">
                      <a:solidFill>
                        <a:schemeClr val="bg1">
                          <a:lumMod val="50000"/>
                        </a:schemeClr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6" name="Rectangle 5">
                    <a:extLst>
                      <a:ext uri="{FF2B5EF4-FFF2-40B4-BE49-F238E27FC236}">
                        <a16:creationId xmlns:a16="http://schemas.microsoft.com/office/drawing/2014/main" id="{D9850C7F-6AB1-5E29-3835-BAE9A86DB75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565378" y="2524422"/>
                    <a:ext cx="343781" cy="34033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19643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he-I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" name="Rectangle 7">
                    <a:extLst>
                      <a:ext uri="{FF2B5EF4-FFF2-40B4-BE49-F238E27FC236}">
                        <a16:creationId xmlns:a16="http://schemas.microsoft.com/office/drawing/2014/main" id="{8F845045-7155-1521-4B33-714D85B8E844}"/>
                      </a:ext>
                    </a:extLst>
                  </p:cNvPr>
                  <p:cNvSpPr/>
                  <p:nvPr/>
                </p:nvSpPr>
                <p:spPr>
                  <a:xfrm>
                    <a:off x="8699268" y="2491170"/>
                    <a:ext cx="299259" cy="37197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000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2000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oMath>
                      </m:oMathPara>
                    </a14:m>
                    <a:endParaRPr lang="en-US" sz="2000" b="0" i="1" dirty="0">
                      <a:solidFill>
                        <a:schemeClr val="bg1">
                          <a:lumMod val="50000"/>
                        </a:schemeClr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8" name="Rectangle 7">
                    <a:extLst>
                      <a:ext uri="{FF2B5EF4-FFF2-40B4-BE49-F238E27FC236}">
                        <a16:creationId xmlns:a16="http://schemas.microsoft.com/office/drawing/2014/main" id="{8F845045-7155-1521-4B33-714D85B8E84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699268" y="2491170"/>
                    <a:ext cx="299259" cy="371973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22449" r="-6122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he-IL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2762553472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2" y="203863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Neural Network – Back Propagation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877456"/>
            <a:ext cx="11192387" cy="5776682"/>
          </a:xfrm>
        </p:spPr>
        <p:txBody>
          <a:bodyPr lIns="36000"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26EE9F54-1ED0-4ECB-8016-BF5D3E2B245C}"/>
                  </a:ext>
                </a:extLst>
              </p:cNvPr>
              <p:cNvSpPr/>
              <p:nvPr/>
            </p:nvSpPr>
            <p:spPr>
              <a:xfrm>
                <a:off x="660735" y="970694"/>
                <a:ext cx="5075047" cy="4711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Intuition</m:t>
                    </m:r>
                    <m:r>
                      <a:rPr lang="en-US" sz="20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baseline="-100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="</m:t>
                    </m:r>
                    <m:r>
                      <m:rPr>
                        <m:sty m:val="p"/>
                      </m:rPr>
                      <a:rPr lang="en-US" i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error</m:t>
                    </m:r>
                    <m:r>
                      <a:rPr lang="en-US" i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i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of</m:t>
                    </m:r>
                    <m:r>
                      <a:rPr lang="en-US" i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i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node</m:t>
                    </m:r>
                    <m:r>
                      <a:rPr lang="en-US" i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i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in</m:t>
                    </m:r>
                    <m:r>
                      <a:rPr lang="en-US" i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i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layer</m:t>
                    </m:r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(</m:t>
                    </m:r>
                    <m:sSubSup>
                      <m:sSubSupPr>
                        <m:ctrlP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endParaRPr lang="en-US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26EE9F54-1ED0-4ECB-8016-BF5D3E2B24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735" y="970694"/>
                <a:ext cx="5075047" cy="471180"/>
              </a:xfrm>
              <a:prstGeom prst="rect">
                <a:avLst/>
              </a:prstGeom>
              <a:blipFill>
                <a:blip r:embed="rId2"/>
                <a:stretch>
                  <a:fillRect l="-1681" b="-769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C49B1ADC-0601-0B54-EFF5-54555EFE6A30}"/>
              </a:ext>
            </a:extLst>
          </p:cNvPr>
          <p:cNvCxnSpPr>
            <a:cxnSpLocks/>
            <a:stCxn id="18" idx="3"/>
            <a:endCxn id="20" idx="1"/>
          </p:cNvCxnSpPr>
          <p:nvPr/>
        </p:nvCxnSpPr>
        <p:spPr>
          <a:xfrm>
            <a:off x="3906965" y="2984015"/>
            <a:ext cx="918971" cy="342915"/>
          </a:xfrm>
          <a:prstGeom prst="bentConnector3">
            <a:avLst>
              <a:gd name="adj1" fmla="val 50000"/>
            </a:avLst>
          </a:prstGeom>
          <a:ln>
            <a:solidFill>
              <a:srgbClr val="58585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ED6ECC7-7296-AD10-1A68-CC7553740B81}"/>
              </a:ext>
            </a:extLst>
          </p:cNvPr>
          <p:cNvGrpSpPr/>
          <p:nvPr/>
        </p:nvGrpSpPr>
        <p:grpSpPr>
          <a:xfrm>
            <a:off x="660735" y="2024894"/>
            <a:ext cx="9191714" cy="1964421"/>
            <a:chOff x="743879" y="1807964"/>
            <a:chExt cx="9191714" cy="196442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Rectangle 83">
                  <a:extLst>
                    <a:ext uri="{FF2B5EF4-FFF2-40B4-BE49-F238E27FC236}">
                      <a16:creationId xmlns:a16="http://schemas.microsoft.com/office/drawing/2014/main" id="{6420571C-C5A4-4B27-921E-2385F7EDAD81}"/>
                    </a:ext>
                  </a:extLst>
                </p:cNvPr>
                <p:cNvSpPr/>
                <p:nvPr/>
              </p:nvSpPr>
              <p:spPr>
                <a:xfrm>
                  <a:off x="743879" y="1807964"/>
                  <a:ext cx="6563008" cy="59843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000" b="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sz="2000" b="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000" b="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en-US" sz="2000" b="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= </m:t>
                        </m:r>
                        <m:sSubSup>
                          <m:sSubSupPr>
                            <m:ctrlPr>
                              <a:rPr lang="en-US" sz="2000" b="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sz="2000" b="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000" b="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en-US" sz="2000" b="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⇒ </m:t>
                        </m:r>
                        <m:sSup>
                          <m:sSupPr>
                            <m:ctrlPr>
                              <a:rPr lang="en-US" sz="2000" b="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𝛿</m:t>
                            </m:r>
                          </m:e>
                          <m:sup>
                            <m:r>
                              <a:rPr lang="en-US" sz="2000" b="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000" b="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en-US" sz="2000" b="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2000" b="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2000" b="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000" b="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en-US" sz="2000" b="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 −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US" sz="2000" b="0" i="1" dirty="0">
                    <a:solidFill>
                      <a:srgbClr val="585858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84" name="Rectangle 83">
                  <a:extLst>
                    <a:ext uri="{FF2B5EF4-FFF2-40B4-BE49-F238E27FC236}">
                      <a16:creationId xmlns:a16="http://schemas.microsoft.com/office/drawing/2014/main" id="{6420571C-C5A4-4B27-921E-2385F7EDAD8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3879" y="1807964"/>
                  <a:ext cx="6563008" cy="598436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4E6BAC18-0FDB-AC48-7414-47A880E18839}"/>
                    </a:ext>
                  </a:extLst>
                </p:cNvPr>
                <p:cNvSpPr/>
                <p:nvPr/>
              </p:nvSpPr>
              <p:spPr>
                <a:xfrm>
                  <a:off x="5097344" y="2256525"/>
                  <a:ext cx="2770353" cy="33433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72000" tIns="0" rIns="0" bIns="0"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𝑣𝑒𝑐𝑜𝑡𝑟𝑖𝑧𝑒</m:t>
                        </m:r>
                        <m:r>
                          <a:rPr lang="en-US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𝑖𝑚𝑝𝑙𝑒𝑚𝑒𝑛𝑡𝑎𝑡𝑖𝑜𝑛</m:t>
                        </m:r>
                      </m:oMath>
                    </m:oMathPara>
                  </a14:m>
                  <a:endParaRPr lang="en-US" b="0" i="1" dirty="0">
                    <a:solidFill>
                      <a:srgbClr val="585858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4E6BAC18-0FDB-AC48-7414-47A880E1883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97344" y="2256525"/>
                  <a:ext cx="2770353" cy="334331"/>
                </a:xfrm>
                <a:prstGeom prst="rect">
                  <a:avLst/>
                </a:prstGeom>
                <a:blipFill>
                  <a:blip r:embed="rId4"/>
                  <a:stretch>
                    <a:fillRect l="-661" r="-2863" b="-21818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" name="Connector: Elbow 10">
              <a:extLst>
                <a:ext uri="{FF2B5EF4-FFF2-40B4-BE49-F238E27FC236}">
                  <a16:creationId xmlns:a16="http://schemas.microsoft.com/office/drawing/2014/main" id="{AC547573-1416-13F6-CE3D-3C6BD6A2E2A5}"/>
                </a:ext>
              </a:extLst>
            </p:cNvPr>
            <p:cNvCxnSpPr>
              <a:cxnSpLocks/>
              <a:endCxn id="4" idx="1"/>
            </p:cNvCxnSpPr>
            <p:nvPr/>
          </p:nvCxnSpPr>
          <p:spPr>
            <a:xfrm>
              <a:off x="4689339" y="2095814"/>
              <a:ext cx="408005" cy="327877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58585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DDE50B36-6FC2-EC50-4923-25922C006DB3}"/>
                    </a:ext>
                  </a:extLst>
                </p:cNvPr>
                <p:cNvSpPr/>
                <p:nvPr/>
              </p:nvSpPr>
              <p:spPr>
                <a:xfrm>
                  <a:off x="743879" y="2467867"/>
                  <a:ext cx="3246230" cy="59843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00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𝛿</m:t>
                            </m:r>
                          </m:e>
                          <m:sup>
                            <m: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000" b="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p>
                              <m:sSupPr>
                                <m:ctrlPr>
                                  <a:rPr lang="en-US" sz="2000" i="1" dirty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 dirty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000" dirty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Θ</m:t>
                                </m:r>
                              </m:e>
                              <m:sup>
                                <m:r>
                                  <a:rPr lang="en-US" sz="2000" i="1" dirty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000" i="1" dirty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sz="2000" i="1" dirty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  <m: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sz="2000" b="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sSup>
                          <m:sSupPr>
                            <m:ctrlP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sSup>
                              <m:sSupPr>
                                <m:ctrlPr>
                                  <a:rPr lang="en-US" sz="2000" i="1" dirty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 dirty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𝛿</m:t>
                                </m:r>
                              </m:e>
                              <m:sup>
                                <m:r>
                                  <a:rPr lang="en-US" sz="2000" i="1" dirty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000" b="0" i="1" dirty="0" smtClean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r>
                                  <a:rPr lang="en-US" sz="2000" i="1" dirty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  <m: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 .</m:t>
                            </m:r>
                            <m: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⋇</m:t>
                            </m:r>
                            <m: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</m:t>
                            </m:r>
                          </m:e>
                          <m:sup>
                            <m: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sz="2000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2000" i="1" dirty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dirty="0" smtClean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d>
                          </m:sup>
                        </m:sSup>
                        <m:r>
                          <a:rPr lang="en-US" sz="2000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000" b="0" i="1" dirty="0">
                    <a:solidFill>
                      <a:srgbClr val="585858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DDE50B36-6FC2-EC50-4923-25922C006DB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3879" y="2467867"/>
                  <a:ext cx="3246230" cy="598436"/>
                </a:xfrm>
                <a:prstGeom prst="rect">
                  <a:avLst/>
                </a:prstGeom>
                <a:blipFill>
                  <a:blip r:embed="rId5"/>
                  <a:stretch>
                    <a:fillRect l="-2814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300C17BA-7466-3C67-7D8D-DA947C8FF3C1}"/>
                    </a:ext>
                  </a:extLst>
                </p:cNvPr>
                <p:cNvSpPr/>
                <p:nvPr/>
              </p:nvSpPr>
              <p:spPr>
                <a:xfrm>
                  <a:off x="743879" y="3173949"/>
                  <a:ext cx="3246230" cy="59843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00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𝛿</m:t>
                            </m:r>
                          </m:e>
                          <m:sup>
                            <m: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000" b="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p>
                              <m:sSupPr>
                                <m:ctrlPr>
                                  <a:rPr lang="en-US" sz="2000" i="1" dirty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 dirty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000" dirty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Θ</m:t>
                                </m:r>
                              </m:e>
                              <m:sup>
                                <m:r>
                                  <a:rPr lang="en-US" sz="2000" i="1" dirty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000" b="0" i="1" dirty="0" smtClean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sz="2000" i="1" dirty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  <m: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sz="2000" b="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sSup>
                          <m:sSupPr>
                            <m:ctrlP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𝛿</m:t>
                            </m:r>
                          </m:e>
                          <m:sup>
                            <m: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lang="en-US" sz="2000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 .</m:t>
                        </m:r>
                        <m:r>
                          <a:rPr lang="en-US" sz="2000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⋇</m:t>
                        </m:r>
                        <m:sSup>
                          <m:sSupPr>
                            <m:ctrlPr>
                              <a:rPr lang="en-US" sz="200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</m:t>
                            </m:r>
                          </m:e>
                          <m:sup>
                            <m:r>
                              <a:rPr lang="en-US" sz="2000" b="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2000" i="1" dirty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dirty="0" smtClean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000" b="0" i="1" dirty="0">
                    <a:solidFill>
                      <a:srgbClr val="585858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300C17BA-7466-3C67-7D8D-DA947C8FF3C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3879" y="3173949"/>
                  <a:ext cx="3246230" cy="598436"/>
                </a:xfrm>
                <a:prstGeom prst="rect">
                  <a:avLst/>
                </a:prstGeom>
                <a:blipFill>
                  <a:blip r:embed="rId6"/>
                  <a:stretch>
                    <a:fillRect l="-2814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A4F4EEC4-8E31-B596-F55D-5227A283C8A8}"/>
                    </a:ext>
                  </a:extLst>
                </p:cNvPr>
                <p:cNvSpPr/>
                <p:nvPr/>
              </p:nvSpPr>
              <p:spPr>
                <a:xfrm>
                  <a:off x="4909080" y="2942834"/>
                  <a:ext cx="5026513" cy="33433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72000" tIns="0" rIns="0" bIns="0" rtlCol="0" anchor="ctr"/>
                <a:lstStyle/>
                <a:p>
                  <a14:m>
                    <m:oMath xmlns:m="http://schemas.openxmlformats.org/officeDocument/2006/math">
                      <m:sSup>
                        <m:sSupPr>
                          <m:ctrlPr>
                            <a:rPr lang="en-US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dirty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i="1" dirty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i="1" dirty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 dirty="0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 dirty="0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i="1" dirty="0">
                                      <a:solidFill>
                                        <a:srgbClr val="585858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dirty="0" smtClean="0">
                                      <a:solidFill>
                                        <a:srgbClr val="585858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</m:d>
                            </m:sup>
                          </m:sSup>
                        </m:e>
                      </m:d>
                      <m:r>
                        <a:rPr lang="en-US" b="0" i="1" dirty="0" smtClean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 dirty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dirty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i="1" dirty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i="1" dirty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b="0" i="1" dirty="0" smtClean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i="1" dirty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⋇</m:t>
                      </m:r>
                      <m:d>
                        <m:dPr>
                          <m:ctrlPr>
                            <a:rPr lang="en-US" b="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i="1" dirty="0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 dirty="0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i="1" dirty="0">
                                      <a:solidFill>
                                        <a:srgbClr val="585858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dirty="0" smtClean="0">
                                      <a:solidFill>
                                        <a:srgbClr val="585858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</m:d>
                            </m:sup>
                          </m:sSup>
                        </m:e>
                      </m:d>
                      <m:r>
                        <a:rPr lang="en-US" b="0" i="1" dirty="0" smtClean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en-US" b="0" dirty="0">
                      <a:solidFill>
                        <a:srgbClr val="585858"/>
                      </a:solidFill>
                      <a:latin typeface="Cambria Math" panose="02040503050406030204" pitchFamily="18" charset="0"/>
                      <a:sym typeface="Wingdings" panose="05000000000000000000" pitchFamily="2" charset="2"/>
                    </a:rPr>
                    <a:t> derivative of layer </a:t>
                  </a:r>
                  <a:r>
                    <a:rPr lang="en-US" b="0" i="1" dirty="0">
                      <a:solidFill>
                        <a:srgbClr val="585858"/>
                      </a:solidFill>
                      <a:latin typeface="Cambria Math" panose="02040503050406030204" pitchFamily="18" charset="0"/>
                      <a:sym typeface="Wingdings" panose="05000000000000000000" pitchFamily="2" charset="2"/>
                    </a:rPr>
                    <a:t>l</a:t>
                  </a:r>
                  <a:endParaRPr lang="en-US" b="0" i="1" dirty="0">
                    <a:solidFill>
                      <a:srgbClr val="585858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A4F4EEC4-8E31-B596-F55D-5227A283C8A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09080" y="2942834"/>
                  <a:ext cx="5026513" cy="334331"/>
                </a:xfrm>
                <a:prstGeom prst="rect">
                  <a:avLst/>
                </a:prstGeom>
                <a:blipFill>
                  <a:blip r:embed="rId7"/>
                  <a:stretch>
                    <a:fillRect l="-364" t="-14545" b="-34545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3" name="Connector: Elbow 22">
              <a:extLst>
                <a:ext uri="{FF2B5EF4-FFF2-40B4-BE49-F238E27FC236}">
                  <a16:creationId xmlns:a16="http://schemas.microsoft.com/office/drawing/2014/main" id="{C6B22139-C6FC-CE21-0047-4B88807B7FFB}"/>
                </a:ext>
              </a:extLst>
            </p:cNvPr>
            <p:cNvCxnSpPr>
              <a:cxnSpLocks/>
              <a:stCxn id="19" idx="3"/>
              <a:endCxn id="20" idx="1"/>
            </p:cNvCxnSpPr>
            <p:nvPr/>
          </p:nvCxnSpPr>
          <p:spPr>
            <a:xfrm flipV="1">
              <a:off x="3990109" y="3110000"/>
              <a:ext cx="918971" cy="363167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58585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54F413ED-D5CE-120A-6428-0FA8B42FC2BA}"/>
              </a:ext>
            </a:extLst>
          </p:cNvPr>
          <p:cNvGrpSpPr/>
          <p:nvPr/>
        </p:nvGrpSpPr>
        <p:grpSpPr>
          <a:xfrm>
            <a:off x="7317710" y="732608"/>
            <a:ext cx="3942123" cy="2080539"/>
            <a:chOff x="6096000" y="807818"/>
            <a:chExt cx="3942123" cy="208053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0D376F30-DFE9-0D69-0E2E-93CCBC800CE7}"/>
                    </a:ext>
                  </a:extLst>
                </p:cNvPr>
                <p:cNvSpPr/>
                <p:nvPr/>
              </p:nvSpPr>
              <p:spPr>
                <a:xfrm>
                  <a:off x="6096000" y="1413163"/>
                  <a:ext cx="687355" cy="30699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2400" b="0" i="1" baseline="-1000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sz="2400" b="0" i="1" baseline="-1000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b="0" i="1" baseline="-1000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oMath>
                    </m:oMathPara>
                  </a14:m>
                  <a:endParaRPr lang="en-US" sz="2400" baseline="-10000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0D376F30-DFE9-0D69-0E2E-93CCBC800CE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96000" y="1413163"/>
                  <a:ext cx="687355" cy="306995"/>
                </a:xfrm>
                <a:prstGeom prst="rect">
                  <a:avLst/>
                </a:prstGeom>
                <a:blipFill>
                  <a:blip r:embed="rId8"/>
                  <a:stretch>
                    <a:fillRect l="-3540" b="-17647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663AF57-849B-0DC1-C496-BA3B9C25246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787640" y="807818"/>
              <a:ext cx="3250483" cy="1705596"/>
            </a:xfrm>
            <a:prstGeom prst="rect">
              <a:avLst/>
            </a:prstGeom>
          </p:spPr>
        </p:pic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0B73ACEA-FA02-26D6-6123-DE5C5A7C1E16}"/>
                </a:ext>
              </a:extLst>
            </p:cNvPr>
            <p:cNvGrpSpPr/>
            <p:nvPr/>
          </p:nvGrpSpPr>
          <p:grpSpPr>
            <a:xfrm>
              <a:off x="6991002" y="2491170"/>
              <a:ext cx="2918157" cy="397187"/>
              <a:chOff x="6991002" y="2491170"/>
              <a:chExt cx="2918157" cy="397187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Rectangle 9">
                    <a:extLst>
                      <a:ext uri="{FF2B5EF4-FFF2-40B4-BE49-F238E27FC236}">
                        <a16:creationId xmlns:a16="http://schemas.microsoft.com/office/drawing/2014/main" id="{530B2E47-199F-F209-DF8E-33280223E38A}"/>
                      </a:ext>
                    </a:extLst>
                  </p:cNvPr>
                  <p:cNvSpPr/>
                  <p:nvPr/>
                </p:nvSpPr>
                <p:spPr>
                  <a:xfrm>
                    <a:off x="6991002" y="2516384"/>
                    <a:ext cx="299259" cy="37197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000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2000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oMath>
                      </m:oMathPara>
                    </a14:m>
                    <a:endParaRPr lang="en-US" sz="2000" b="0" i="1" dirty="0">
                      <a:solidFill>
                        <a:schemeClr val="bg1">
                          <a:lumMod val="50000"/>
                        </a:schemeClr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0" name="Rectangle 9">
                    <a:extLst>
                      <a:ext uri="{FF2B5EF4-FFF2-40B4-BE49-F238E27FC236}">
                        <a16:creationId xmlns:a16="http://schemas.microsoft.com/office/drawing/2014/main" id="{530B2E47-199F-F209-DF8E-33280223E38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991002" y="2516384"/>
                    <a:ext cx="299259" cy="371973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l="-20408" r="-4082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he-I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Rectangle 11">
                    <a:extLst>
                      <a:ext uri="{FF2B5EF4-FFF2-40B4-BE49-F238E27FC236}">
                        <a16:creationId xmlns:a16="http://schemas.microsoft.com/office/drawing/2014/main" id="{CB813BA2-37F8-E0A2-9D9D-EEF41389DAA5}"/>
                      </a:ext>
                    </a:extLst>
                  </p:cNvPr>
                  <p:cNvSpPr/>
                  <p:nvPr/>
                </p:nvSpPr>
                <p:spPr>
                  <a:xfrm>
                    <a:off x="7780375" y="2513414"/>
                    <a:ext cx="299260" cy="37197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000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2000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oMath>
                      </m:oMathPara>
                    </a14:m>
                    <a:endParaRPr lang="en-US" sz="2000" b="0" i="1" dirty="0">
                      <a:solidFill>
                        <a:schemeClr val="bg1">
                          <a:lumMod val="50000"/>
                        </a:schemeClr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2" name="Rectangle 11">
                    <a:extLst>
                      <a:ext uri="{FF2B5EF4-FFF2-40B4-BE49-F238E27FC236}">
                        <a16:creationId xmlns:a16="http://schemas.microsoft.com/office/drawing/2014/main" id="{CB813BA2-37F8-E0A2-9D9D-EEF41389DAA5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80375" y="2513414"/>
                    <a:ext cx="299260" cy="371973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l="-22449" r="-6122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he-I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Rectangle 12">
                    <a:extLst>
                      <a:ext uri="{FF2B5EF4-FFF2-40B4-BE49-F238E27FC236}">
                        <a16:creationId xmlns:a16="http://schemas.microsoft.com/office/drawing/2014/main" id="{CE3CD344-E1BE-F555-D54A-B78E7C254500}"/>
                      </a:ext>
                    </a:extLst>
                  </p:cNvPr>
                  <p:cNvSpPr/>
                  <p:nvPr/>
                </p:nvSpPr>
                <p:spPr>
                  <a:xfrm>
                    <a:off x="9565378" y="2524422"/>
                    <a:ext cx="343781" cy="340332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000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2000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oMath>
                      </m:oMathPara>
                    </a14:m>
                    <a:endParaRPr lang="en-US" sz="2000" b="0" i="1" dirty="0">
                      <a:solidFill>
                        <a:schemeClr val="bg1">
                          <a:lumMod val="50000"/>
                        </a:schemeClr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3" name="Rectangle 12">
                    <a:extLst>
                      <a:ext uri="{FF2B5EF4-FFF2-40B4-BE49-F238E27FC236}">
                        <a16:creationId xmlns:a16="http://schemas.microsoft.com/office/drawing/2014/main" id="{CE3CD344-E1BE-F555-D54A-B78E7C254500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565378" y="2524422"/>
                    <a:ext cx="343781" cy="340332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l="-19643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he-I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Rectangle 13">
                    <a:extLst>
                      <a:ext uri="{FF2B5EF4-FFF2-40B4-BE49-F238E27FC236}">
                        <a16:creationId xmlns:a16="http://schemas.microsoft.com/office/drawing/2014/main" id="{C971E3ED-1C35-E845-431C-168DBF9273C4}"/>
                      </a:ext>
                    </a:extLst>
                  </p:cNvPr>
                  <p:cNvSpPr/>
                  <p:nvPr/>
                </p:nvSpPr>
                <p:spPr>
                  <a:xfrm>
                    <a:off x="8699268" y="2491170"/>
                    <a:ext cx="299259" cy="37197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000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2000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oMath>
                      </m:oMathPara>
                    </a14:m>
                    <a:endParaRPr lang="en-US" sz="2000" b="0" i="1" dirty="0">
                      <a:solidFill>
                        <a:schemeClr val="bg1">
                          <a:lumMod val="50000"/>
                        </a:schemeClr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4" name="Rectangle 13">
                    <a:extLst>
                      <a:ext uri="{FF2B5EF4-FFF2-40B4-BE49-F238E27FC236}">
                        <a16:creationId xmlns:a16="http://schemas.microsoft.com/office/drawing/2014/main" id="{C971E3ED-1C35-E845-431C-168DBF9273C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699268" y="2491170"/>
                    <a:ext cx="299259" cy="371973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l="-20000" r="-6000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he-IL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3DB44B99-86F9-43CE-A9BD-CB834AB08E40}"/>
              </a:ext>
            </a:extLst>
          </p:cNvPr>
          <p:cNvSpPr/>
          <p:nvPr/>
        </p:nvSpPr>
        <p:spPr>
          <a:xfrm>
            <a:off x="660735" y="1673451"/>
            <a:ext cx="6156919" cy="3654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r>
              <a:rPr lang="en-US" sz="2800" baseline="-10000" dirty="0">
                <a:solidFill>
                  <a:schemeClr val="tx1"/>
                </a:solidFill>
              </a:rPr>
              <a:t>For each out unit (layer L = 4) 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368069F-7E52-3D34-2A60-3FE387EFBF81}"/>
              </a:ext>
            </a:extLst>
          </p:cNvPr>
          <p:cNvGrpSpPr/>
          <p:nvPr/>
        </p:nvGrpSpPr>
        <p:grpSpPr>
          <a:xfrm>
            <a:off x="686633" y="3844412"/>
            <a:ext cx="7755758" cy="1037634"/>
            <a:chOff x="660735" y="4344996"/>
            <a:chExt cx="7755758" cy="103763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9487A964-0E7D-EA8F-F4A0-62656495B524}"/>
                    </a:ext>
                  </a:extLst>
                </p:cNvPr>
                <p:cNvSpPr/>
                <p:nvPr/>
              </p:nvSpPr>
              <p:spPr>
                <a:xfrm>
                  <a:off x="660735" y="4824122"/>
                  <a:ext cx="7755758" cy="558508"/>
                </a:xfrm>
                <a:prstGeom prst="rect">
                  <a:avLst/>
                </a:prstGeom>
                <a:noFill/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000" i="1" dirty="0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sz="2000" dirty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Θ</m:t>
                            </m:r>
                          </m:e>
                          <m:sup>
                            <m:r>
                              <a:rPr lang="en-US" sz="2000" i="1" dirty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000" b="0" i="1" dirty="0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sz="2000" i="1" dirty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lang="en-US" sz="2000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𝑖𝑠</m:t>
                        </m:r>
                        <m:r>
                          <a:rPr lang="en-US" sz="2000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000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sz="2000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𝑒𝑡𝑎</m:t>
                        </m:r>
                        <m:r>
                          <a:rPr lang="en-US" sz="2000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𝑚𝑎𝑡𝑟𝑖𝑥</m:t>
                        </m:r>
                        <m:r>
                          <a:rPr lang="en-US" sz="2000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𝑖𝑓</m:t>
                        </m:r>
                        <m:r>
                          <a:rPr lang="en-US" sz="2000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𝑝𝑎𝑟𝑎𝑚𝑒𝑡𝑒𝑟𝑠</m:t>
                        </m:r>
                        <m:r>
                          <a:rPr lang="en-US" sz="2000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𝑏𝑒𝑡𝑤𝑒𝑒𝑛</m:t>
                        </m:r>
                        <m:r>
                          <a:rPr lang="en-US" sz="2000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𝑙𝑎𝑦𝑒𝑟</m:t>
                        </m:r>
                        <m:r>
                          <a:rPr lang="en-US" sz="2000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2000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𝑡𝑜</m:t>
                        </m:r>
                        <m:r>
                          <a:rPr lang="en-US" sz="2000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𝑙𝑎𝑢𝑒𝑟</m:t>
                        </m:r>
                        <m:r>
                          <a:rPr lang="en-US" sz="2000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2000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000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baseline="-10000" dirty="0">
                    <a:solidFill>
                      <a:schemeClr val="accent2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9487A964-0E7D-EA8F-F4A0-62656495B52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0735" y="4824122"/>
                  <a:ext cx="7755758" cy="558508"/>
                </a:xfrm>
                <a:prstGeom prst="rect">
                  <a:avLst/>
                </a:prstGeom>
                <a:blipFill>
                  <a:blip r:embed="rId14"/>
                  <a:stretch>
                    <a:fillRect l="-1099"/>
                  </a:stretch>
                </a:blipFill>
                <a:ln>
                  <a:solidFill>
                    <a:schemeClr val="accent2"/>
                  </a:solidFill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3919936E-E3B7-E361-1473-767D9094EA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08727" y="4344996"/>
              <a:ext cx="0" cy="47912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E954A6F2-A26C-CBC0-0E64-1AD07AD6CD62}"/>
                  </a:ext>
                </a:extLst>
              </p:cNvPr>
              <p:cNvSpPr/>
              <p:nvPr/>
            </p:nvSpPr>
            <p:spPr>
              <a:xfrm>
                <a:off x="686633" y="5143398"/>
                <a:ext cx="7755758" cy="558508"/>
              </a:xfrm>
              <a:prstGeom prst="rect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l-GR" sz="200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</m:e>
                        <m:sup>
                          <m:r>
                            <a:rPr lang="en-US" sz="2000" i="1" dirty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2000" i="1" dirty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sz="20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𝑖𝑠</m:t>
                      </m:r>
                      <m:r>
                        <a:rPr lang="en-US" sz="20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0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𝑣𝑒𝑐𝑡𝑜𝑟</m:t>
                      </m:r>
                      <m:r>
                        <a:rPr lang="en-US" sz="20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sz="20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𝑠𝑖𝑧𝑒</m:t>
                      </m:r>
                      <m:r>
                        <a:rPr lang="en-US" sz="20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sz="2000" b="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p>
                          <m:r>
                            <a:rPr lang="en-US" sz="2000" b="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  <m:r>
                        <a:rPr lang="en-US" sz="20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𝑤𝑖𝑡</m:t>
                      </m:r>
                      <m:r>
                        <a:rPr lang="en-US" sz="20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0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0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0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20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𝑒𝑟𝑟𝑜𝑟</m:t>
                      </m:r>
                      <m:r>
                        <a:rPr lang="en-US" sz="20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𝑣𝑎𝑙𝑢𝑒𝑠</m:t>
                      </m:r>
                      <m:r>
                        <a:rPr lang="en-US" sz="20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sz="20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𝑎𝑐𝑡𝑖𝑣𝑎𝑡𝑒</m:t>
                      </m:r>
                      <m:r>
                        <a:rPr lang="en-US" sz="20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𝑢𝑛𝑖𝑡𝑠</m:t>
                      </m:r>
                      <m:r>
                        <a:rPr lang="en-US" sz="20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n-US" sz="2000" b="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sz="2000" b="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  <m:r>
                        <a:rPr lang="en-US" sz="20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baseline="-10000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E954A6F2-A26C-CBC0-0E64-1AD07AD6CD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633" y="5143398"/>
                <a:ext cx="7755758" cy="558508"/>
              </a:xfrm>
              <a:prstGeom prst="rect">
                <a:avLst/>
              </a:prstGeom>
              <a:blipFill>
                <a:blip r:embed="rId15"/>
                <a:stretch>
                  <a:fillRect l="-1099"/>
                </a:stretch>
              </a:blipFill>
              <a:ln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47F6F1EB-B054-BD0D-EFBD-DCADAEA2E6BC}"/>
                  </a:ext>
                </a:extLst>
              </p:cNvPr>
              <p:cNvSpPr/>
              <p:nvPr/>
            </p:nvSpPr>
            <p:spPr>
              <a:xfrm>
                <a:off x="8490130" y="5366059"/>
                <a:ext cx="1357833" cy="128807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p>
                          <m:r>
                            <a:rPr lang="en-US" b="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b="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dirty="0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Sup>
                                <m:sSubSupPr>
                                  <m:ctrlPr>
                                    <a:rPr lang="en-US" b="0" i="1" dirty="0" smtClean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dirty="0" smtClean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b="0" i="1" dirty="0" smtClean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en-US" i="1" dirty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 dirty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i="1" dirty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p>
                              </m:sSubSup>
                            </m:e>
                            <m:e>
                              <m:r>
                                <a:rPr lang="en-US" b="0" i="1" dirty="0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sSubSup>
                                <m:sSubSupPr>
                                  <m:ctrlPr>
                                    <a:rPr lang="en-US" i="1" dirty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 dirty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lang="en-US" i="1" dirty="0" smtClean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dirty="0" smtClean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p>
                                      <m:r>
                                        <a:rPr lang="en-US" b="0" i="1" dirty="0" smtClean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b="0" i="1" dirty="0" smtClean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𝑙</m:t>
                                      </m:r>
                                      <m:r>
                                        <a:rPr lang="en-US" b="0" i="1" dirty="0" smtClean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sub>
                                <m:sup>
                                  <m:r>
                                    <a:rPr lang="en-US" i="1" dirty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p>
                              </m:sSubSup>
                            </m:e>
                          </m:eqArr>
                        </m:e>
                      </m:d>
                    </m:oMath>
                  </m:oMathPara>
                </a14:m>
                <a:endParaRPr lang="en-US" baseline="-10000" dirty="0">
                  <a:solidFill>
                    <a:schemeClr val="accent2">
                      <a:lumMod val="75000"/>
                    </a:schemeClr>
                  </a:solidFill>
                </a:endParaRPr>
              </a:p>
              <a:p>
                <a:endParaRPr lang="en-US" sz="1600" baseline="-10000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47F6F1EB-B054-BD0D-EFBD-DCADAEA2E6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0130" y="5366059"/>
                <a:ext cx="1357833" cy="1288078"/>
              </a:xfrm>
              <a:prstGeom prst="rect">
                <a:avLst/>
              </a:prstGeom>
              <a:blipFill>
                <a:blip r:embed="rId16"/>
                <a:stretch>
                  <a:fillRect t="-47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1A2EEAF8-3D56-DFBF-3F97-BB6584B63E4D}"/>
                  </a:ext>
                </a:extLst>
              </p:cNvPr>
              <p:cNvSpPr/>
              <p:nvPr/>
            </p:nvSpPr>
            <p:spPr>
              <a:xfrm>
                <a:off x="8511971" y="3933072"/>
                <a:ext cx="2958241" cy="128807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dirty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Θ</m:t>
                          </m:r>
                        </m:e>
                        <m:sup>
                          <m:r>
                            <a:rPr lang="en-US" b="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b="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dirty="0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Sup>
                                <m:sSubSupPr>
                                  <m:ctrlPr>
                                    <a:rPr lang="en-US" b="0" i="1" dirty="0" smtClean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dirty="0" smtClean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  <m:sup>
                                  <m:r>
                                    <a:rPr lang="en-US" b="0" i="1" dirty="0" smtClean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en-US" i="1" dirty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 dirty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21</m:t>
                                  </m:r>
                                </m:sub>
                                <m:sup>
                                  <m:r>
                                    <a:rPr lang="en-US" i="1" dirty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p>
                              </m:sSubSup>
                            </m:e>
                            <m:e>
                              <m:r>
                                <a:rPr lang="en-US" b="0" i="1" dirty="0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sSubSup>
                                <m:sSubSupPr>
                                  <m:ctrlPr>
                                    <a:rPr lang="en-US" i="1" dirty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 dirty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lang="en-US" i="1" dirty="0" smtClean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dirty="0" smtClean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p>
                                      <m:r>
                                        <a:rPr lang="en-US" b="0" i="1" dirty="0" smtClean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b="0" i="1" dirty="0" smtClean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𝑙</m:t>
                                      </m:r>
                                      <m:r>
                                        <a:rPr lang="en-US" b="0" i="1" dirty="0" smtClean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  <m:r>
                                    <a:rPr lang="en-US" b="0" i="1" dirty="0" smtClean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i="1" dirty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p>
                              </m:sSubSup>
                            </m:e>
                          </m:eqArr>
                          <m:eqArr>
                            <m:eqArrPr>
                              <m:ctrlPr>
                                <a:rPr lang="en-US" i="1" dirty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Sup>
                                <m:sSubSupPr>
                                  <m:ctrlPr>
                                    <a:rPr lang="en-US" i="1" dirty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 dirty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b="0" i="1" dirty="0" smtClean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i="1" dirty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en-US" i="1" dirty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 dirty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b="0" i="1" dirty="0" smtClean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i="1" dirty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p>
                              </m:sSubSup>
                            </m:e>
                            <m:e>
                              <m:r>
                                <a:rPr lang="en-US" i="1" dirty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sSubSup>
                                <m:sSubSupPr>
                                  <m:ctrlPr>
                                    <a:rPr lang="en-US" i="1" dirty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 dirty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lang="en-US" i="1" dirty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 dirty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p>
                                      <m:r>
                                        <a:rPr lang="en-US" i="1" dirty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i="1" dirty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𝑙</m:t>
                                      </m:r>
                                      <m:r>
                                        <a:rPr lang="en-US" i="1" dirty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  <m:r>
                                    <a:rPr lang="en-US" b="0" i="1" dirty="0" smtClean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i="1" dirty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p>
                              </m:sSubSup>
                            </m:e>
                          </m:eqArr>
                          <m:r>
                            <a:rPr lang="en-US" b="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…</m:t>
                          </m:r>
                          <m:eqArr>
                            <m:eqArrPr>
                              <m:ctrlPr>
                                <a:rPr lang="en-US" i="1" dirty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Sup>
                                <m:sSubSupPr>
                                  <m:ctrlPr>
                                    <a:rPr lang="en-US" i="1" dirty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 dirty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sSup>
                                    <m:sSupPr>
                                      <m:ctrlPr>
                                        <a:rPr lang="en-US" i="1" dirty="0" smtClean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dirty="0" smtClean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p>
                                      <m:r>
                                        <a:rPr lang="en-US" b="0" i="1" dirty="0" smtClean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b="0" i="1" dirty="0" smtClean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  <m:r>
                                        <a:rPr lang="en-US" b="0" i="1" dirty="0" smtClean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b="0" i="1" dirty="0" smtClean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b="0" i="1" dirty="0" smtClean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sub>
                                <m:sup>
                                  <m:r>
                                    <a:rPr lang="en-US" i="1" dirty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en-US" i="1" dirty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 dirty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sSup>
                                    <m:sSupPr>
                                      <m:ctrlPr>
                                        <a:rPr lang="en-US" i="1" dirty="0" smtClean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dirty="0" smtClean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p>
                                      <m:r>
                                        <a:rPr lang="en-US" b="0" i="1" dirty="0" smtClean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b="0" i="1" dirty="0" smtClean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  <m:r>
                                        <a:rPr lang="en-US" b="0" i="1" dirty="0" smtClean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b="0" i="1" dirty="0" smtClean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p>
                                  </m:sSup>
                                </m:sub>
                                <m:sup>
                                  <m:r>
                                    <a:rPr lang="en-US" i="1" dirty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p>
                              </m:sSubSup>
                            </m:e>
                            <m:e>
                              <m:r>
                                <a:rPr lang="en-US" i="1" dirty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sSubSup>
                                <m:sSubSupPr>
                                  <m:ctrlPr>
                                    <a:rPr lang="en-US" i="1" dirty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 dirty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lang="en-US" i="1" dirty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 dirty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p>
                                      <m:r>
                                        <a:rPr lang="en-US" i="1" dirty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i="1" dirty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𝑙</m:t>
                                      </m:r>
                                      <m:r>
                                        <a:rPr lang="en-US" i="1" dirty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  <m:sSup>
                                    <m:sSupPr>
                                      <m:ctrlPr>
                                        <a:rPr lang="en-US" i="1" dirty="0" smtClean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dirty="0" smtClean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p>
                                      <m:r>
                                        <a:rPr lang="en-US" b="0" i="1" dirty="0" smtClean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b="0" i="1" dirty="0" smtClean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𝑙</m:t>
                                      </m:r>
                                      <m:r>
                                        <a:rPr lang="en-US" b="0" i="1" dirty="0" smtClean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b="0" i="1" dirty="0" smtClean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b="0" i="1" dirty="0" smtClean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sub>
                                <m:sup>
                                  <m:r>
                                    <a:rPr lang="en-US" i="1" dirty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p>
                              </m:sSubSup>
                            </m:e>
                          </m:eqArr>
                        </m:e>
                      </m:d>
                    </m:oMath>
                  </m:oMathPara>
                </a14:m>
                <a:endParaRPr lang="en-US" baseline="-10000" dirty="0">
                  <a:solidFill>
                    <a:schemeClr val="accent2">
                      <a:lumMod val="75000"/>
                    </a:schemeClr>
                  </a:solidFill>
                </a:endParaRPr>
              </a:p>
              <a:p>
                <a:endParaRPr lang="en-US" sz="1600" baseline="-10000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1A2EEAF8-3D56-DFBF-3F97-BB6584B63E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1971" y="3933072"/>
                <a:ext cx="2958241" cy="1288078"/>
              </a:xfrm>
              <a:prstGeom prst="rect">
                <a:avLst/>
              </a:prstGeom>
              <a:blipFill>
                <a:blip r:embed="rId17"/>
                <a:stretch>
                  <a:fillRect t="-331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63277532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30439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Neural Network – Back Propagation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893526"/>
            <a:ext cx="10862187" cy="5802838"/>
          </a:xfrm>
        </p:spPr>
        <p:txBody>
          <a:bodyPr lIns="36000"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DCD4D9-9D4D-AD49-B4A0-F0886A5204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1709" y="629847"/>
            <a:ext cx="3250483" cy="170559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924063CE-0F0F-7428-B2D9-B1CDBBA0A95C}"/>
                  </a:ext>
                </a:extLst>
              </p:cNvPr>
              <p:cNvSpPr/>
              <p:nvPr/>
            </p:nvSpPr>
            <p:spPr>
              <a:xfrm>
                <a:off x="660734" y="893526"/>
                <a:ext cx="6275775" cy="47251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Given one training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{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…(</m:t>
                    </m:r>
                    <m:sSup>
                      <m:s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)}</m:t>
                    </m:r>
                  </m:oMath>
                </a14:m>
                <a:endParaRPr lang="en-US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924063CE-0F0F-7428-B2D9-B1CDBBA0A9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734" y="893526"/>
                <a:ext cx="6275775" cy="472518"/>
              </a:xfrm>
              <a:prstGeom prst="rect">
                <a:avLst/>
              </a:prstGeom>
              <a:blipFill>
                <a:blip r:embed="rId3"/>
                <a:stretch>
                  <a:fillRect l="-2233" b="-1039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3E8A0BAE-AA55-507A-572D-145B09EBB94E}"/>
                  </a:ext>
                </a:extLst>
              </p:cNvPr>
              <p:cNvSpPr/>
              <p:nvPr/>
            </p:nvSpPr>
            <p:spPr>
              <a:xfrm>
                <a:off x="871554" y="2514802"/>
                <a:ext cx="6963886" cy="2033856"/>
              </a:xfrm>
              <a:prstGeom prst="rect">
                <a:avLst/>
              </a:prstGeom>
              <a:noFill/>
              <a:ln w="6350">
                <a:solidFill>
                  <a:srgbClr val="585858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>
                  <a:spcBef>
                    <a:spcPts val="1200"/>
                  </a:spcBef>
                </a:pPr>
                <a:r>
                  <a:rPr lang="en-US" sz="2000" b="0" i="1" dirty="0">
                    <a:solidFill>
                      <a:srgbClr val="585858"/>
                    </a:solidFill>
                    <a:latin typeface="Cambria Math" panose="02040503050406030204" pitchFamily="18" charset="0"/>
                  </a:rPr>
                  <a:t>Set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2000" b="0" i="1" dirty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2000" b="0" i="1" dirty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000" b="0" i="1" dirty="0">
                  <a:solidFill>
                    <a:srgbClr val="585858"/>
                  </a:solidFill>
                  <a:latin typeface="Cambria Math" panose="02040503050406030204" pitchFamily="18" charset="0"/>
                </a:endParaRPr>
              </a:p>
              <a:p>
                <a:pPr>
                  <a:spcBef>
                    <a:spcPts val="600"/>
                  </a:spcBef>
                </a:pPr>
                <a:r>
                  <a:rPr lang="en-US" sz="2000" i="1" dirty="0">
                    <a:solidFill>
                      <a:srgbClr val="585858"/>
                    </a:solidFill>
                    <a:latin typeface="Cambria Math" panose="02040503050406030204" pitchFamily="18" charset="0"/>
                  </a:rPr>
                  <a:t>Perform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𝑓𝑜𝑟𝑤𝑎𝑟𝑑</m:t>
                    </m:r>
                    <m:r>
                      <a:rPr lang="en-US" sz="2000" b="0" i="1" dirty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dirty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𝑝𝑟𝑜𝑝𝑎𝑔𝑎𝑡𝑖𝑜𝑛</m:t>
                    </m:r>
                    <m:r>
                      <a:rPr lang="en-US" sz="2000" b="0" i="1" dirty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dirty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𝑐𝑜𝑚𝑝𝑢𝑡𝑒</m:t>
                    </m:r>
                    <m:r>
                      <a:rPr lang="en-US" sz="2000" b="0" i="1" dirty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2000" b="0" i="1" dirty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𝑓𝑜𝑟</m:t>
                    </m:r>
                    <m:r>
                      <a:rPr lang="en-US" sz="2000" b="0" i="1" dirty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dirty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sz="2000" b="0" i="1" dirty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dirty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2000" b="0" i="1" dirty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dirty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sz="2000" b="0" i="1" dirty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,..</m:t>
                    </m:r>
                    <m:r>
                      <a:rPr lang="en-US" sz="2000" b="0" i="1" dirty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b="0" i="1" dirty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endParaRPr lang="en-US" sz="2000" b="0" i="1" dirty="0">
                  <a:solidFill>
                    <a:srgbClr val="585858"/>
                  </a:solidFill>
                  <a:latin typeface="Cambria Math" panose="02040503050406030204" pitchFamily="18" charset="0"/>
                </a:endParaRPr>
              </a:p>
              <a:p>
                <a:pPr>
                  <a:spcBef>
                    <a:spcPts val="600"/>
                  </a:spcBef>
                </a:pPr>
                <a:r>
                  <a:rPr lang="en-US" sz="2000" i="1" dirty="0">
                    <a:solidFill>
                      <a:srgbClr val="585858"/>
                    </a:solidFill>
                    <a:latin typeface="Cambria Math" panose="02040503050406030204" pitchFamily="18" charset="0"/>
                  </a:rPr>
                  <a:t>Using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sz="2000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2000" i="1" dirty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dirty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𝑐𝑜𝑚𝑝𝑢𝑡𝑒</m:t>
                    </m:r>
                    <m:r>
                      <a:rPr lang="en-US" sz="2000" b="0" i="1" dirty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p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2000" b="0" i="1" dirty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sz="2000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sz="2000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2000" b="0" i="1" dirty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endParaRPr lang="en-US" sz="2000" b="0" i="1" dirty="0">
                  <a:solidFill>
                    <a:srgbClr val="585858"/>
                  </a:solidFill>
                  <a:latin typeface="Cambria Math" panose="02040503050406030204" pitchFamily="18" charset="0"/>
                </a:endParaRPr>
              </a:p>
              <a:p>
                <a:pPr>
                  <a:spcBef>
                    <a:spcPts val="600"/>
                  </a:spcBef>
                </a:pPr>
                <a:r>
                  <a:rPr lang="en-US" sz="2000" i="1" dirty="0">
                    <a:solidFill>
                      <a:srgbClr val="585858"/>
                    </a:solidFill>
                    <a:latin typeface="Cambria Math" panose="02040503050406030204" pitchFamily="18" charset="0"/>
                  </a:rPr>
                  <a:t>Compute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p>
                        <m:r>
                          <a:rPr lang="en-US" sz="2000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000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2000" b="0" i="1" dirty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2000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p>
                        <m:r>
                          <a:rPr lang="en-US" sz="2000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sz="2000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2000" b="0" i="1" dirty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…</m:t>
                    </m:r>
                    <m:sSup>
                      <m:sSupPr>
                        <m:ctrlPr>
                          <a:rPr lang="en-US" sz="2000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p>
                        <m:d>
                          <m:dPr>
                            <m:ctrlPr>
                              <a:rPr lang="en-US" sz="2000" b="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p>
                  </m:oMath>
                </a14:m>
                <a:endParaRPr lang="en-US" sz="2000" i="1" dirty="0">
                  <a:solidFill>
                    <a:srgbClr val="585858"/>
                  </a:solidFill>
                  <a:latin typeface="Cambria Math" panose="02040503050406030204" pitchFamily="18" charset="0"/>
                </a:endParaRPr>
              </a:p>
              <a:p>
                <a:pPr>
                  <a:spcBef>
                    <a:spcPts val="600"/>
                  </a:spcBef>
                </a:pPr>
                <a:r>
                  <a:rPr lang="en-US" sz="2000" i="1" dirty="0">
                    <a:solidFill>
                      <a:srgbClr val="585858"/>
                    </a:solidFill>
                    <a:latin typeface="Cambria Math" panose="02040503050406030204" pitchFamily="18" charset="0"/>
                  </a:rPr>
                  <a:t>Compute</a:t>
                </a:r>
                <a:r>
                  <a:rPr lang="en-US" sz="2000" b="0" dirty="0">
                    <a:solidFill>
                      <a:srgbClr val="585858"/>
                    </a:solidFill>
                  </a:rPr>
                  <a:t>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△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  <m:sup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sz="2000" i="1" dirty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≔</m:t>
                    </m:r>
                    <m:sSubSup>
                      <m:sSubSupPr>
                        <m:ctrlPr>
                          <a:rPr lang="en-US" sz="2000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△</m:t>
                        </m:r>
                      </m:e>
                      <m:sub>
                        <m:r>
                          <a:rPr lang="en-US" sz="2000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  <m:sup>
                        <m:d>
                          <m:dPr>
                            <m:ctrlP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</m:d>
                      </m:sup>
                    </m:sSubSup>
                    <m:r>
                      <a:rPr lang="en-US" sz="2000" b="0" i="1" dirty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+ </m:t>
                    </m:r>
                    <m:sSubSup>
                      <m:sSubSupPr>
                        <m:ctrlP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sSubSup>
                      <m:sSubSupPr>
                        <m:ctrlP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endParaRPr lang="en-US" sz="2000" i="1" dirty="0">
                  <a:solidFill>
                    <a:srgbClr val="585858"/>
                  </a:solidFill>
                  <a:latin typeface="Cambria Math" panose="02040503050406030204" pitchFamily="18" charset="0"/>
                </a:endParaRPr>
              </a:p>
              <a:p>
                <a:pPr>
                  <a:spcBef>
                    <a:spcPts val="600"/>
                  </a:spcBef>
                </a:pPr>
                <a:endParaRPr lang="en-US" sz="2000" b="0" i="1" dirty="0">
                  <a:solidFill>
                    <a:srgbClr val="585858"/>
                  </a:solidFill>
                  <a:latin typeface="Cambria Math" panose="02040503050406030204" pitchFamily="18" charset="0"/>
                </a:endParaRPr>
              </a:p>
              <a:p>
                <a:pPr>
                  <a:spcBef>
                    <a:spcPts val="600"/>
                  </a:spcBef>
                </a:pPr>
                <a:endParaRPr lang="en-US" sz="2000" dirty="0">
                  <a:solidFill>
                    <a:srgbClr val="585858"/>
                  </a:solidFill>
                  <a:latin typeface="Cambria Math" panose="02040503050406030204" pitchFamily="18" charset="0"/>
                </a:endParaRPr>
              </a:p>
              <a:p>
                <a:r>
                  <a:rPr lang="en-US" sz="2000" b="0" dirty="0">
                    <a:solidFill>
                      <a:srgbClr val="585858"/>
                    </a:solidFill>
                    <a:latin typeface="Cambria Math" panose="02040503050406030204" pitchFamily="18" charset="0"/>
                  </a:rPr>
                  <a:t>	</a:t>
                </a:r>
              </a:p>
              <a:p>
                <a:endParaRPr lang="en-US" sz="2000" b="0" i="1" dirty="0">
                  <a:solidFill>
                    <a:srgbClr val="585858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3E8A0BAE-AA55-507A-572D-145B09EBB9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554" y="2514802"/>
                <a:ext cx="6963886" cy="2033856"/>
              </a:xfrm>
              <a:prstGeom prst="rect">
                <a:avLst/>
              </a:prstGeom>
              <a:blipFill>
                <a:blip r:embed="rId4"/>
                <a:stretch>
                  <a:fillRect l="-2275" t="-3293" b="-2695"/>
                </a:stretch>
              </a:blipFill>
              <a:ln w="6350">
                <a:solidFill>
                  <a:srgbClr val="585858"/>
                </a:solidFill>
                <a:prstDash val="sysDash"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3" name="Group 52">
            <a:extLst>
              <a:ext uri="{FF2B5EF4-FFF2-40B4-BE49-F238E27FC236}">
                <a16:creationId xmlns:a16="http://schemas.microsoft.com/office/drawing/2014/main" id="{11401E8D-C47D-2613-9165-C6ED072D59CE}"/>
              </a:ext>
            </a:extLst>
          </p:cNvPr>
          <p:cNvGrpSpPr/>
          <p:nvPr/>
        </p:nvGrpSpPr>
        <p:grpSpPr>
          <a:xfrm>
            <a:off x="644343" y="4730235"/>
            <a:ext cx="8528502" cy="1729918"/>
            <a:chOff x="644344" y="4730235"/>
            <a:chExt cx="8275326" cy="172991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4E6BAC18-0FDB-AC48-7414-47A880E18839}"/>
                    </a:ext>
                  </a:extLst>
                </p:cNvPr>
                <p:cNvSpPr/>
                <p:nvPr/>
              </p:nvSpPr>
              <p:spPr>
                <a:xfrm>
                  <a:off x="6149317" y="5951593"/>
                  <a:ext cx="2770353" cy="33433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72000" tIns="0" rIns="0" bIns="0"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𝑒𝑟𝑟𝑜𝑟</m:t>
                        </m:r>
                        <m:r>
                          <a:rPr lang="en-US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𝑜𝑓</m:t>
                        </m:r>
                        <m:r>
                          <m:rPr>
                            <m:nor/>
                          </m:rPr>
                          <a:rPr lang="en-US" i="1" dirty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J</m:t>
                        </m:r>
                        <m:r>
                          <m:rPr>
                            <m:nor/>
                          </m:rPr>
                          <a:rPr lang="en-US" i="1" dirty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 dirty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𝛩</m:t>
                        </m:r>
                        <m:r>
                          <m:rPr>
                            <m:nor/>
                          </m:rPr>
                          <a:rPr lang="en-US" i="1" dirty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w</m:t>
                        </m:r>
                        <m:r>
                          <m:rPr>
                            <m:nor/>
                          </m:rPr>
                          <a:rPr lang="en-US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m:rPr>
                            <m:nor/>
                          </m:rPr>
                          <a:rPr lang="en-US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  <m:r>
                          <m:rPr>
                            <m:nor/>
                          </m:rPr>
                          <a:rPr lang="en-US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m:rPr>
                            <m:nor/>
                          </m:rPr>
                          <a:rPr lang="en-US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  <m:r>
                          <m:rPr>
                            <m:nor/>
                          </m:rPr>
                          <a:rPr lang="en-US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sSubSup>
                          <m:sSubSupPr>
                            <m:ctrlPr>
                              <a:rPr lang="en-US" b="0" i="1" dirty="0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dirty="0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∅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  <m:sup>
                            <m:r>
                              <a:rPr lang="en-US" b="0" i="1" dirty="0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dirty="0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b="0" i="1" dirty="0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oMath>
                    </m:oMathPara>
                  </a14:m>
                  <a:endParaRPr lang="en-US" i="1" dirty="0">
                    <a:solidFill>
                      <a:schemeClr val="accent2">
                        <a:lumMod val="75000"/>
                      </a:schemeClr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4E6BAC18-0FDB-AC48-7414-47A880E1883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49317" y="5951593"/>
                  <a:ext cx="2770353" cy="334331"/>
                </a:xfrm>
                <a:prstGeom prst="rect">
                  <a:avLst/>
                </a:prstGeom>
                <a:blipFill>
                  <a:blip r:embed="rId5"/>
                  <a:stretch>
                    <a:fillRect l="-213" t="-9091" b="-32727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A4F4EEC4-8E31-B596-F55D-5227A283C8A8}"/>
                    </a:ext>
                  </a:extLst>
                </p:cNvPr>
                <p:cNvSpPr/>
                <p:nvPr/>
              </p:nvSpPr>
              <p:spPr>
                <a:xfrm>
                  <a:off x="4532530" y="5843467"/>
                  <a:ext cx="1812852" cy="61668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72000" tIns="0" rIns="0" bIns="0" rtlCol="0" anchor="ctr"/>
                <a:lstStyle/>
                <a:p>
                  <a14:m>
                    <m:oMath xmlns:m="http://schemas.openxmlformats.org/officeDocument/2006/math">
                      <m:f>
                        <m:fPr>
                          <m:ctrlPr>
                            <a:rPr lang="en-US" sz="200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2000" b="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2000" i="1" dirty="0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b="0" i="1" dirty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𝛩</m:t>
                              </m:r>
                            </m:e>
                            <m:sub>
                              <m:r>
                                <a:rPr lang="en-US" sz="2000" b="0" i="1" dirty="0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𝑖𝑗</m:t>
                              </m:r>
                            </m:sub>
                            <m:sup>
                              <m:r>
                                <a:rPr lang="en-US" sz="2000" b="0" i="1" dirty="0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000" b="0" i="1" dirty="0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sz="2000" b="0" i="1" dirty="0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den>
                      </m:f>
                    </m:oMath>
                  </a14:m>
                  <a:r>
                    <a:rPr lang="en-US" dirty="0">
                      <a:solidFill>
                        <a:schemeClr val="accent2">
                          <a:lumMod val="75000"/>
                        </a:schemeClr>
                      </a:solidFill>
                      <a:latin typeface="Cambria Math" panose="02040503050406030204" pitchFamily="18" charset="0"/>
                    </a:rPr>
                    <a:t> J(</a:t>
                  </a:r>
                  <a14:m>
                    <m:oMath xmlns:m="http://schemas.openxmlformats.org/officeDocument/2006/math">
                      <m:r>
                        <a:rPr lang="en-US" b="0" i="1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𝛩</m:t>
                      </m:r>
                    </m:oMath>
                  </a14:m>
                  <a:r>
                    <a:rPr lang="en-US" dirty="0">
                      <a:solidFill>
                        <a:schemeClr val="accent2">
                          <a:lumMod val="75000"/>
                        </a:schemeClr>
                      </a:solidFill>
                      <a:latin typeface="Cambria Math" panose="02040503050406030204" pitchFamily="18" charset="0"/>
                    </a:rPr>
                    <a:t>) =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i="1" dirty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dirty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dirty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lang="en-US" b="0" i="1" dirty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dirty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b="0" i="1" dirty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a14:m>
                  <a:endParaRPr lang="en-US" dirty="0">
                    <a:solidFill>
                      <a:schemeClr val="accent2">
                        <a:lumMod val="75000"/>
                      </a:schemeClr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A4F4EEC4-8E31-B596-F55D-5227A283C8A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32530" y="5843467"/>
                  <a:ext cx="1812852" cy="616686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1C393A1D-1726-E99D-A237-800702248795}"/>
                </a:ext>
              </a:extLst>
            </p:cNvPr>
            <p:cNvSpPr/>
            <p:nvPr/>
          </p:nvSpPr>
          <p:spPr>
            <a:xfrm>
              <a:off x="644344" y="4730235"/>
              <a:ext cx="491729" cy="931655"/>
            </a:xfrm>
            <a:prstGeom prst="rect">
              <a:avLst/>
            </a:prstGeom>
            <a:noFill/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0" rIns="0" bIns="0" rtlCol="0" anchor="ctr"/>
            <a:lstStyle/>
            <a:p>
              <a:endParaRPr lang="en-US" dirty="0">
                <a:solidFill>
                  <a:schemeClr val="accent2">
                    <a:lumMod val="75000"/>
                  </a:schemeClr>
                </a:solidFill>
                <a:latin typeface="Cambria Math" panose="02040503050406030204" pitchFamily="18" charset="0"/>
              </a:endParaRPr>
            </a:p>
          </p:txBody>
        </p: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4188E988-7A63-86E3-5D5C-E17C98EE3D6F}"/>
                </a:ext>
              </a:extLst>
            </p:cNvPr>
            <p:cNvGrpSpPr/>
            <p:nvPr/>
          </p:nvGrpSpPr>
          <p:grpSpPr>
            <a:xfrm>
              <a:off x="871554" y="5741853"/>
              <a:ext cx="3670211" cy="435110"/>
              <a:chOff x="871554" y="5741853"/>
              <a:chExt cx="3670211" cy="435110"/>
            </a:xfrm>
          </p:grpSpPr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C6895D0F-1960-1CFC-4C9A-C94AA135797C}"/>
                  </a:ext>
                </a:extLst>
              </p:cNvPr>
              <p:cNvCxnSpPr/>
              <p:nvPr/>
            </p:nvCxnSpPr>
            <p:spPr>
              <a:xfrm>
                <a:off x="871554" y="5741853"/>
                <a:ext cx="0" cy="435110"/>
              </a:xfrm>
              <a:prstGeom prst="line">
                <a:avLst/>
              </a:prstGeom>
              <a:ln>
                <a:solidFill>
                  <a:schemeClr val="accent2">
                    <a:lumMod val="75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3C371EA6-601F-C3A6-7EE8-827098A9E74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80790" y="6171194"/>
                <a:ext cx="3660975" cy="4857"/>
              </a:xfrm>
              <a:prstGeom prst="line">
                <a:avLst/>
              </a:prstGeom>
              <a:ln>
                <a:solidFill>
                  <a:schemeClr val="accent2">
                    <a:lumMod val="75000"/>
                  </a:schemeClr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70C6DA38-F212-0002-3FD3-2615AFACCE66}"/>
              </a:ext>
            </a:extLst>
          </p:cNvPr>
          <p:cNvGrpSpPr/>
          <p:nvPr/>
        </p:nvGrpSpPr>
        <p:grpSpPr>
          <a:xfrm>
            <a:off x="618893" y="1505741"/>
            <a:ext cx="7216547" cy="4156149"/>
            <a:chOff x="618893" y="1505741"/>
            <a:chExt cx="7216547" cy="4156149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9425C02E-BBC5-D244-7758-E88FF49CE87C}"/>
                </a:ext>
              </a:extLst>
            </p:cNvPr>
            <p:cNvGrpSpPr/>
            <p:nvPr/>
          </p:nvGrpSpPr>
          <p:grpSpPr>
            <a:xfrm>
              <a:off x="618893" y="1992513"/>
              <a:ext cx="7216547" cy="3669377"/>
              <a:chOff x="618893" y="1992513"/>
              <a:chExt cx="7216547" cy="3669377"/>
            </a:xfrm>
          </p:grpSpPr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6420571C-C5A4-4B27-921E-2385F7EDAD81}"/>
                  </a:ext>
                </a:extLst>
              </p:cNvPr>
              <p:cNvSpPr/>
              <p:nvPr/>
            </p:nvSpPr>
            <p:spPr>
              <a:xfrm>
                <a:off x="660734" y="1992513"/>
                <a:ext cx="7174706" cy="3669377"/>
              </a:xfrm>
              <a:prstGeom prst="rect">
                <a:avLst/>
              </a:prstGeom>
              <a:noFill/>
              <a:ln w="6350">
                <a:solidFill>
                  <a:srgbClr val="585858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>
                  <a:spcBef>
                    <a:spcPts val="600"/>
                  </a:spcBef>
                </a:pPr>
                <a:r>
                  <a:rPr lang="en-US" sz="2000" dirty="0">
                    <a:solidFill>
                      <a:srgbClr val="585858"/>
                    </a:solidFill>
                    <a:latin typeface="Cambria Math" panose="02040503050406030204" pitchFamily="18" charset="0"/>
                  </a:rPr>
                  <a:t>For I = 1 to m:</a:t>
                </a:r>
              </a:p>
              <a:p>
                <a:pPr>
                  <a:spcBef>
                    <a:spcPts val="600"/>
                  </a:spcBef>
                </a:pPr>
                <a:endParaRPr lang="en-US" sz="2000" dirty="0">
                  <a:solidFill>
                    <a:srgbClr val="585858"/>
                  </a:solidFill>
                  <a:latin typeface="Cambria Math" panose="02040503050406030204" pitchFamily="18" charset="0"/>
                </a:endParaRPr>
              </a:p>
              <a:p>
                <a:r>
                  <a:rPr lang="en-US" sz="2000" b="0" dirty="0">
                    <a:solidFill>
                      <a:srgbClr val="585858"/>
                    </a:solidFill>
                    <a:latin typeface="Cambria Math" panose="02040503050406030204" pitchFamily="18" charset="0"/>
                  </a:rPr>
                  <a:t>	</a:t>
                </a:r>
              </a:p>
              <a:p>
                <a:endParaRPr lang="en-US" sz="2000" b="0" i="1" dirty="0">
                  <a:solidFill>
                    <a:srgbClr val="585858"/>
                  </a:solidFill>
                  <a:latin typeface="Cambria Math" panose="02040503050406030204" pitchFamily="18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0" name="Rectangle 39">
                    <a:extLst>
                      <a:ext uri="{FF2B5EF4-FFF2-40B4-BE49-F238E27FC236}">
                        <a16:creationId xmlns:a16="http://schemas.microsoft.com/office/drawing/2014/main" id="{03166C14-2704-D07C-0922-FA605D848E2C}"/>
                      </a:ext>
                    </a:extLst>
                  </p:cNvPr>
                  <p:cNvSpPr/>
                  <p:nvPr/>
                </p:nvSpPr>
                <p:spPr>
                  <a:xfrm>
                    <a:off x="618893" y="4730235"/>
                    <a:ext cx="3970317" cy="931655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t" anchorCtr="0"/>
                  <a:lstStyle/>
                  <a:p>
                    <a:pPr>
                      <a:spcBef>
                        <a:spcPts val="600"/>
                      </a:spcBef>
                    </a:pPr>
                    <a:r>
                      <a:rPr lang="en-US" sz="2000" dirty="0">
                        <a:solidFill>
                          <a:srgbClr val="585858"/>
                        </a:solidFill>
                      </a:rPr>
                      <a:t> </a:t>
                    </a:r>
                    <a14:m>
                      <m:oMath xmlns:m="http://schemas.openxmlformats.org/officeDocument/2006/math">
                        <m:sSubSup>
                          <m:sSubSupPr>
                            <m:ctrlPr>
                              <a:rPr lang="en-US" sz="200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  <m:sup>
                            <m: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  <m:r>
                          <a:rPr lang="en-US" sz="2000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≔ </m:t>
                        </m:r>
                        <m:f>
                          <m:fPr>
                            <m:ctrlP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den>
                        </m:f>
                        <m:sSubSup>
                          <m:sSubSupPr>
                            <m:ctrlP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△</m:t>
                            </m:r>
                          </m:e>
                          <m:sub>
                            <m: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sz="2000" i="1" dirty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 dirty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</m:d>
                          </m:sup>
                        </m:sSubSup>
                        <m:r>
                          <a:rPr lang="en-US" sz="2000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  <m:sSubSup>
                          <m:sSubSupPr>
                            <m:ctrlPr>
                              <a:rPr lang="en-US" sz="200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Θ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𝑖𝑙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sz="2000" b="0" i="1" dirty="0" smtClean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dirty="0" smtClean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</m:d>
                          </m:sup>
                        </m:sSubSup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𝑖𝑓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 ≠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a14:m>
                    <a:endParaRPr lang="en-US" sz="2000" b="0" i="1" dirty="0">
                      <a:solidFill>
                        <a:srgbClr val="585858"/>
                      </a:solidFill>
                      <a:latin typeface="Cambria Math" panose="02040503050406030204" pitchFamily="18" charset="0"/>
                    </a:endParaRPr>
                  </a:p>
                  <a:p>
                    <a:pPr>
                      <a:spcBef>
                        <a:spcPts val="600"/>
                      </a:spcBef>
                    </a:pPr>
                    <a:r>
                      <a:rPr lang="en-US" sz="2000" dirty="0">
                        <a:solidFill>
                          <a:srgbClr val="585858"/>
                        </a:solidFill>
                      </a:rPr>
                      <a:t> </a:t>
                    </a:r>
                    <a14:m>
                      <m:oMath xmlns:m="http://schemas.openxmlformats.org/officeDocument/2006/math">
                        <m:sSubSup>
                          <m:sSubSupPr>
                            <m:ctrlPr>
                              <a:rPr lang="en-US" sz="200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  <m:sup>
                            <m: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  <m:r>
                          <a:rPr lang="en-US" sz="2000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≔</m:t>
                        </m:r>
                        <m:r>
                          <a:rPr lang="en-US" sz="200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f>
                          <m:fPr>
                            <m:ctrlP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den>
                        </m:f>
                        <m:sSubSup>
                          <m:sSubSupPr>
                            <m:ctrlP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△</m:t>
                            </m:r>
                          </m:e>
                          <m:sub>
                            <m: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sz="2000" i="1" dirty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 dirty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</m:d>
                          </m:sup>
                        </m:sSubSup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               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𝑖𝑓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a14:m>
                    <a:endParaRPr lang="en-US" sz="2000" b="0" i="1" dirty="0">
                      <a:solidFill>
                        <a:srgbClr val="585858"/>
                      </a:solidFill>
                      <a:latin typeface="Cambria Math" panose="02040503050406030204" pitchFamily="18" charset="0"/>
                    </a:endParaRPr>
                  </a:p>
                  <a:p>
                    <a:pPr>
                      <a:spcBef>
                        <a:spcPts val="600"/>
                      </a:spcBef>
                    </a:pPr>
                    <a:endParaRPr lang="en-US" sz="2000" dirty="0">
                      <a:solidFill>
                        <a:srgbClr val="585858"/>
                      </a:solidFill>
                      <a:latin typeface="Cambria Math" panose="02040503050406030204" pitchFamily="18" charset="0"/>
                    </a:endParaRPr>
                  </a:p>
                  <a:p>
                    <a:r>
                      <a:rPr lang="en-US" sz="2000" b="0" dirty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a:t>	</a:t>
                    </a:r>
                  </a:p>
                  <a:p>
                    <a:endParaRPr lang="en-US" sz="2000" b="0" i="1" dirty="0">
                      <a:solidFill>
                        <a:srgbClr val="585858"/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40" name="Rectangle 39">
                    <a:extLst>
                      <a:ext uri="{FF2B5EF4-FFF2-40B4-BE49-F238E27FC236}">
                        <a16:creationId xmlns:a16="http://schemas.microsoft.com/office/drawing/2014/main" id="{03166C14-2704-D07C-0922-FA605D848E2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8893" y="4730235"/>
                    <a:ext cx="3970317" cy="931655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b="-1307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he-IL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Rectangle 53">
                  <a:extLst>
                    <a:ext uri="{FF2B5EF4-FFF2-40B4-BE49-F238E27FC236}">
                      <a16:creationId xmlns:a16="http://schemas.microsoft.com/office/drawing/2014/main" id="{2BA8AA3D-612B-5385-5113-AAB13CF7820B}"/>
                    </a:ext>
                  </a:extLst>
                </p:cNvPr>
                <p:cNvSpPr/>
                <p:nvPr/>
              </p:nvSpPr>
              <p:spPr>
                <a:xfrm>
                  <a:off x="667433" y="1505741"/>
                  <a:ext cx="6563008" cy="42990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 anchorCtr="0"/>
                <a:lstStyle/>
                <a:p>
                  <a:pPr>
                    <a:spcBef>
                      <a:spcPts val="600"/>
                    </a:spcBef>
                  </a:pPr>
                  <a14:m>
                    <m:oMath xmlns:m="http://schemas.openxmlformats.org/officeDocument/2006/math">
                      <m:r>
                        <a:rPr lang="en-US" sz="2000" b="0" i="1" dirty="0" smtClean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𝑆𝑒𝑡</m:t>
                      </m:r>
                      <m:r>
                        <a:rPr lang="en-US" sz="2000" b="0" i="1" dirty="0" smtClean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n-US" sz="2000" b="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△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lang="en-US" sz="2000" b="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2000" b="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sz="2000" b="0" i="1" dirty="0" smtClean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dirty="0" smtClean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000" b="0" i="1" dirty="0" smtClean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sz="2000" b="0" i="1" dirty="0" smtClean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𝑓𝑜𝑟</m:t>
                      </m:r>
                      <m:r>
                        <a:rPr lang="en-US" sz="2000" b="0" i="1" dirty="0" smtClean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dirty="0" smtClean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𝑎𝑙𝑙</m:t>
                      </m:r>
                      <m:r>
                        <a:rPr lang="en-US" sz="2000" b="0" i="1" dirty="0" smtClean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dirty="0" smtClean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sz="2000" b="0" i="1" dirty="0" smtClean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000" b="0" i="1" dirty="0" smtClean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2000" b="0" i="1" dirty="0" smtClean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000" b="0" i="1" dirty="0" smtClean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2000" b="0" i="1" dirty="0" smtClean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en-US" sz="2000" b="0" dirty="0">
                      <a:solidFill>
                        <a:srgbClr val="585858"/>
                      </a:solidFill>
                      <a:latin typeface="Cambria Math" panose="02040503050406030204" pitchFamily="18" charset="0"/>
                    </a:rPr>
                    <a:t>:</a:t>
                  </a:r>
                </a:p>
              </p:txBody>
            </p:sp>
          </mc:Choice>
          <mc:Fallback xmlns="">
            <p:sp>
              <p:nvSpPr>
                <p:cNvPr id="54" name="Rectangle 53">
                  <a:extLst>
                    <a:ext uri="{FF2B5EF4-FFF2-40B4-BE49-F238E27FC236}">
                      <a16:creationId xmlns:a16="http://schemas.microsoft.com/office/drawing/2014/main" id="{2BA8AA3D-612B-5385-5113-AAB13CF7820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7433" y="1505741"/>
                  <a:ext cx="6563008" cy="429905"/>
                </a:xfrm>
                <a:prstGeom prst="rect">
                  <a:avLst/>
                </a:prstGeom>
                <a:blipFill>
                  <a:blip r:embed="rId8"/>
                  <a:stretch>
                    <a:fillRect t="-4225" b="-19718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D530F589-5606-905E-A090-924F2417670F}"/>
                  </a:ext>
                </a:extLst>
              </p:cNvPr>
              <p:cNvSpPr/>
              <p:nvPr/>
            </p:nvSpPr>
            <p:spPr>
              <a:xfrm>
                <a:off x="8046260" y="3359322"/>
                <a:ext cx="2855109" cy="34481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p>
                          <m:r>
                            <a:rPr lang="en-US" b="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b="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𝑣𝑒𝑐𝑡𝑜𝑟</m:t>
                      </m:r>
                      <m:r>
                        <a:rPr lang="en-US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𝑠𝑖𝑧𝑒</m:t>
                      </m:r>
                      <m:r>
                        <a:rPr lang="en-US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accent2">
                      <a:lumMod val="75000"/>
                    </a:schemeClr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D530F589-5606-905E-A090-924F241767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6260" y="3359322"/>
                <a:ext cx="2855109" cy="344816"/>
              </a:xfrm>
              <a:prstGeom prst="rect">
                <a:avLst/>
              </a:prstGeom>
              <a:blipFill>
                <a:blip r:embed="rId9"/>
                <a:stretch>
                  <a:fillRect l="-427" b="-2105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DA91F93A-0331-020D-20EF-53B1D413BD4E}"/>
              </a:ext>
            </a:extLst>
          </p:cNvPr>
          <p:cNvCxnSpPr/>
          <p:nvPr/>
        </p:nvCxnSpPr>
        <p:spPr>
          <a:xfrm>
            <a:off x="5024582" y="3531730"/>
            <a:ext cx="3021678" cy="0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AA7CCA0A-FCBD-CDC2-E42D-E2A8B8112B1D}"/>
              </a:ext>
            </a:extLst>
          </p:cNvPr>
          <p:cNvCxnSpPr>
            <a:cxnSpLocks/>
            <a:endCxn id="60" idx="1"/>
          </p:cNvCxnSpPr>
          <p:nvPr/>
        </p:nvCxnSpPr>
        <p:spPr>
          <a:xfrm flipV="1">
            <a:off x="4622564" y="4335865"/>
            <a:ext cx="3457050" cy="15733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3" name="Group 72">
            <a:extLst>
              <a:ext uri="{FF2B5EF4-FFF2-40B4-BE49-F238E27FC236}">
                <a16:creationId xmlns:a16="http://schemas.microsoft.com/office/drawing/2014/main" id="{91EE9AE5-9CA8-3E90-801E-C1E7A94C51C3}"/>
              </a:ext>
            </a:extLst>
          </p:cNvPr>
          <p:cNvGrpSpPr/>
          <p:nvPr/>
        </p:nvGrpSpPr>
        <p:grpSpPr>
          <a:xfrm>
            <a:off x="8079614" y="4163457"/>
            <a:ext cx="3914831" cy="1598530"/>
            <a:chOff x="8079614" y="4163457"/>
            <a:chExt cx="3914831" cy="159853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Rectangle 59">
                  <a:extLst>
                    <a:ext uri="{FF2B5EF4-FFF2-40B4-BE49-F238E27FC236}">
                      <a16:creationId xmlns:a16="http://schemas.microsoft.com/office/drawing/2014/main" id="{A1023D82-D6E1-0D0C-1885-64489C42B45C}"/>
                    </a:ext>
                  </a:extLst>
                </p:cNvPr>
                <p:cNvSpPr/>
                <p:nvPr/>
              </p:nvSpPr>
              <p:spPr>
                <a:xfrm>
                  <a:off x="8079614" y="4163457"/>
                  <a:ext cx="3274186" cy="34481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72000" tIns="0" rIns="0" bIns="0" rtlCol="0" anchor="ctr"/>
                <a:lstStyle/>
                <a:p>
                  <a14:m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△ </m:t>
                      </m:r>
                    </m:oMath>
                  </a14:m>
                  <a:r>
                    <a:rPr lang="en-US" i="1" dirty="0">
                      <a:solidFill>
                        <a:schemeClr val="accent2">
                          <a:lumMod val="75000"/>
                        </a:schemeClr>
                      </a:solidFill>
                      <a:latin typeface="Cambria Math" panose="02040503050406030204" pitchFamily="18" charset="0"/>
                    </a:rPr>
                    <a:t>is a matrix of  all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b="0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(</m:t>
                      </m:r>
                      <m:r>
                        <a:rPr lang="en-US" b="0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𝑒𝑡𝑎</m:t>
                      </m:r>
                      <m:r>
                        <a:rPr lang="en-US" b="0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en-US" i="1" dirty="0">
                    <a:solidFill>
                      <a:schemeClr val="accent2">
                        <a:lumMod val="75000"/>
                      </a:schemeClr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60" name="Rectangle 59">
                  <a:extLst>
                    <a:ext uri="{FF2B5EF4-FFF2-40B4-BE49-F238E27FC236}">
                      <a16:creationId xmlns:a16="http://schemas.microsoft.com/office/drawing/2014/main" id="{A1023D82-D6E1-0D0C-1885-64489C42B45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79614" y="4163457"/>
                  <a:ext cx="3274186" cy="344816"/>
                </a:xfrm>
                <a:prstGeom prst="rect">
                  <a:avLst/>
                </a:prstGeom>
                <a:blipFill>
                  <a:blip r:embed="rId10"/>
                  <a:stretch>
                    <a:fillRect l="-186" t="-14035" b="-29825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Rectangle 63">
                  <a:extLst>
                    <a:ext uri="{FF2B5EF4-FFF2-40B4-BE49-F238E27FC236}">
                      <a16:creationId xmlns:a16="http://schemas.microsoft.com/office/drawing/2014/main" id="{81AAD836-FD23-1249-9006-50A4ED087B41}"/>
                    </a:ext>
                  </a:extLst>
                </p:cNvPr>
                <p:cNvSpPr/>
                <p:nvPr/>
              </p:nvSpPr>
              <p:spPr>
                <a:xfrm>
                  <a:off x="8079614" y="4604126"/>
                  <a:ext cx="3914831" cy="115786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72000" tIns="0" rIns="0" bIns="0"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  <m:r>
                          <a:rPr lang="en-US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𝑖𝑠</m:t>
                        </m:r>
                        <m:r>
                          <a:rPr lang="en-US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𝑖𝑠</m:t>
                        </m:r>
                        <m:r>
                          <a:rPr lang="en-US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  <m:r>
                          <a:rPr lang="en-US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  <m:r>
                          <a:rPr lang="en-US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b="0" i="0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backward</m:t>
                        </m:r>
                        <m:r>
                          <m:rPr>
                            <m:nor/>
                          </m:rPr>
                          <a:rPr lang="en-US" b="0" i="0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b="0" i="0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nature</m:t>
                        </m:r>
                        <m:r>
                          <m:rPr>
                            <m:nor/>
                          </m:rPr>
                          <a:rPr lang="en-US" b="0" i="0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b="0" i="0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of</m:t>
                        </m:r>
                        <m:r>
                          <m:rPr>
                            <m:nor/>
                          </m:rPr>
                          <a:rPr lang="en-US" b="0" i="0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b="0" i="0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the</m:t>
                        </m:r>
                        <m:r>
                          <m:rPr>
                            <m:nor/>
                          </m:rPr>
                          <a:rPr lang="en-US" b="0" i="0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b="0" i="0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the</m:t>
                        </m:r>
                        <m:r>
                          <m:rPr>
                            <m:nor/>
                          </m:rPr>
                          <a:rPr lang="en-US" b="0" i="0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b="0" i="0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algorithm</m:t>
                        </m:r>
                        <m:r>
                          <m:rPr>
                            <m:nor/>
                          </m:rPr>
                          <a:rPr lang="en-US" b="0" i="0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 </m:t>
                        </m:r>
                      </m:oMath>
                    </m:oMathPara>
                  </a14:m>
                  <a:endParaRPr lang="en-US" b="0" i="0" dirty="0">
                    <a:solidFill>
                      <a:schemeClr val="accent2">
                        <a:lumMod val="75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b="0" i="0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Compute</m:t>
                        </m:r>
                        <m:sSubSup>
                          <m:sSubSupPr>
                            <m:ctrlPr>
                              <a:rPr lang="en-US" i="1" dirty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 dirty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△</m:t>
                            </m:r>
                          </m:e>
                          <m:sub>
                            <m:r>
                              <a:rPr lang="en-US" i="1" dirty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  <m:sup>
                            <m:r>
                              <a:rPr lang="en-US" i="1" dirty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 dirty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i="1" dirty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  <m:r>
                          <a:rPr lang="en-US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𝑜𝑓</m:t>
                        </m:r>
                        <m:r>
                          <a:rPr lang="en-US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𝑙𝑎𝑦𝑒𝑟</m:t>
                        </m:r>
                        <m:r>
                          <a:rPr lang="en-US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𝑏𝑎𝑠𝑒𝑑</m:t>
                        </m:r>
                        <m:r>
                          <a:rPr lang="en-US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𝑜𝑛</m:t>
                        </m:r>
                        <m:r>
                          <a:rPr lang="en-US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b="0" i="1" dirty="0">
                    <a:solidFill>
                      <a:schemeClr val="accent2">
                        <a:lumMod val="75000"/>
                      </a:schemeClr>
                    </a:solidFill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𝑙𝑎𝑦𝑒𝑟</m:t>
                        </m:r>
                        <m:r>
                          <a:rPr lang="en-US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i="1" dirty="0">
                    <a:solidFill>
                      <a:schemeClr val="accent2">
                        <a:lumMod val="75000"/>
                      </a:schemeClr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64" name="Rectangle 63">
                  <a:extLst>
                    <a:ext uri="{FF2B5EF4-FFF2-40B4-BE49-F238E27FC236}">
                      <a16:creationId xmlns:a16="http://schemas.microsoft.com/office/drawing/2014/main" id="{81AAD836-FD23-1249-9006-50A4ED087B4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79614" y="4604126"/>
                  <a:ext cx="3914831" cy="1157861"/>
                </a:xfrm>
                <a:prstGeom prst="rect">
                  <a:avLst/>
                </a:prstGeom>
                <a:blipFill>
                  <a:blip r:embed="rId11"/>
                  <a:stretch>
                    <a:fillRect l="-933" t="-526" b="-1105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352988857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F2E52806-57E8-4726-BE07-46B74B4A9E0F}"/>
                  </a:ext>
                </a:extLst>
              </p:cNvPr>
              <p:cNvSpPr/>
              <p:nvPr/>
            </p:nvSpPr>
            <p:spPr>
              <a:xfrm>
                <a:off x="545870" y="1085829"/>
                <a:ext cx="8166563" cy="54770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r>
                  <a:rPr lang="en-US" sz="2400" b="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	</a:t>
                </a:r>
              </a:p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r>
                  <a:rPr lang="en-US" sz="2400" baseline="-10000" dirty="0">
                    <a:solidFill>
                      <a:schemeClr val="tx1"/>
                    </a:solidFill>
                  </a:rPr>
                  <a:t>	</a:t>
                </a:r>
                <a:r>
                  <a:rPr lang="en-US" sz="4400" baseline="-10000" dirty="0">
                    <a:solidFill>
                      <a:schemeClr val="tx1"/>
                    </a:solidFill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𝑒𝑛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𝑝𝑟𝑒𝑑𝑖𝑐𝑡</m:t>
                    </m:r>
                    <m:sPre>
                      <m:sPrePr>
                        <m:ctrlP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PrePr>
                      <m:sub/>
                      <m:sup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  <m:e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sPre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"</m:t>
                    </m:r>
                  </m:oMath>
                </a14:m>
                <a:endParaRPr lang="en-US" sz="2400" baseline="-10000" dirty="0">
                  <a:solidFill>
                    <a:schemeClr val="tx1"/>
                  </a:solidFill>
                </a:endParaRPr>
              </a:p>
              <a:p>
                <a:endParaRPr lang="en-US" sz="20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F2E52806-57E8-4726-BE07-46B74B4A9E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870" y="1085829"/>
                <a:ext cx="8166563" cy="5477080"/>
              </a:xfrm>
              <a:prstGeom prst="rect">
                <a:avLst/>
              </a:prstGeom>
              <a:blipFill>
                <a:blip r:embed="rId2"/>
                <a:stretch>
                  <a:fillRect b="-3248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Neural Network – Back Propagation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64C6129-E6AC-4598-9370-75052A2209BA}"/>
              </a:ext>
            </a:extLst>
          </p:cNvPr>
          <p:cNvGrpSpPr/>
          <p:nvPr/>
        </p:nvGrpSpPr>
        <p:grpSpPr>
          <a:xfrm>
            <a:off x="691643" y="3099880"/>
            <a:ext cx="10171710" cy="1839929"/>
            <a:chOff x="724890" y="2746785"/>
            <a:chExt cx="10171710" cy="257335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7B298F4C-BA6A-453C-9A6F-071DE3329AE6}"/>
                    </a:ext>
                  </a:extLst>
                </p:cNvPr>
                <p:cNvSpPr/>
                <p:nvPr/>
              </p:nvSpPr>
              <p:spPr>
                <a:xfrm>
                  <a:off x="724890" y="2746785"/>
                  <a:ext cx="10171710" cy="257335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𝑅𝑒𝑝𝑒𝑎𝑡</m:t>
                        </m:r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{</m:t>
                        </m:r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  <m:sup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≔</m:t>
                        </m:r>
                        <m:sSubSup>
                          <m:sSubSupPr>
                            <m:ctrlP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  <m:sup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sSubSup>
                          <m:sSubSupPr>
                            <m:ctrlP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  <m:sup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oMath>
                    </m:oMathPara>
                  </a14:m>
                  <a:endParaRPr lang="en-US" sz="2400" b="0" dirty="0">
                    <a:solidFill>
                      <a:schemeClr val="tx1"/>
                    </a:solidFill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}</m:t>
                        </m:r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</a:endParaRPr>
                </a:p>
                <a:p>
                  <a:endParaRPr lang="en-US" sz="2400" b="0" dirty="0">
                    <a:solidFill>
                      <a:schemeClr val="tx1"/>
                    </a:solidFill>
                  </a:endParaRPr>
                </a:p>
                <a:p>
                  <a:endParaRPr lang="en-US" sz="2400" b="0" dirty="0">
                    <a:solidFill>
                      <a:schemeClr val="tx1"/>
                    </a:solidFill>
                  </a:endParaRPr>
                </a:p>
                <a:p>
                  <a:endParaRPr lang="en-US" sz="2400" b="0" dirty="0">
                    <a:solidFill>
                      <a:schemeClr val="tx1"/>
                    </a:solidFill>
                    <a:ea typeface="Cambria Math" panose="02040503050406030204" pitchFamily="18" charset="0"/>
                  </a:endParaRPr>
                </a:p>
                <a:p>
                  <a:endParaRPr lang="en-US" sz="2400" b="0" dirty="0">
                    <a:solidFill>
                      <a:schemeClr val="tx1"/>
                    </a:solidFill>
                    <a:ea typeface="Cambria Math" panose="02040503050406030204" pitchFamily="18" charset="0"/>
                  </a:endParaRPr>
                </a:p>
                <a:p>
                  <a:endParaRPr lang="en-US" sz="2400" baseline="-10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7B298F4C-BA6A-453C-9A6F-071DE3329AE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4890" y="2746785"/>
                  <a:ext cx="10171710" cy="2573354"/>
                </a:xfrm>
                <a:prstGeom prst="rect">
                  <a:avLst/>
                </a:prstGeom>
                <a:blipFill>
                  <a:blip r:embed="rId3"/>
                  <a:stretch>
                    <a:fillRect l="-1378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7E7A778B-BEDF-4BDD-A85B-01535FA20FC5}"/>
                    </a:ext>
                  </a:extLst>
                </p:cNvPr>
                <p:cNvSpPr/>
                <p:nvPr/>
              </p:nvSpPr>
              <p:spPr>
                <a:xfrm>
                  <a:off x="3593323" y="3207097"/>
                  <a:ext cx="3757003" cy="604227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 anchorCtr="0"/>
                <a:lstStyle/>
                <a:p>
                  <a:r>
                    <a:rPr lang="en-US" sz="2800" baseline="-10000" dirty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Simultaneously update all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a14:m>
                  <a:endParaRPr lang="en-US" sz="2000" baseline="-100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7E7A778B-BEDF-4BDD-A85B-01535FA20FC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93323" y="3207097"/>
                  <a:ext cx="3757003" cy="604227"/>
                </a:xfrm>
                <a:prstGeom prst="rect">
                  <a:avLst/>
                </a:prstGeom>
                <a:blipFill>
                  <a:blip r:embed="rId4"/>
                  <a:stretch>
                    <a:fillRect l="-3896" b="-25714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2C66D70D-1D39-49D2-9CC4-2C5EF5A58F9E}"/>
                  </a:ext>
                </a:extLst>
              </p:cNvPr>
              <p:cNvSpPr/>
              <p:nvPr/>
            </p:nvSpPr>
            <p:spPr>
              <a:xfrm>
                <a:off x="691643" y="1191636"/>
                <a:ext cx="8664793" cy="141749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𝑇𝑜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𝑓𝑖𝑡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𝑝𝑎𝑟𝑎𝑚𝑡𝑒𝑟𝑠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𝑤𝑖𝑡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sSubSup>
                        <m:sSubSup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𝑣𝑎𝑙𝑢𝑒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endParaRPr lang="en-US" sz="24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2C66D70D-1D39-49D2-9CC4-2C5EF5A58F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643" y="1191636"/>
                <a:ext cx="8664793" cy="141749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00B5B4C7-FB55-D129-49D4-A0A5E0DE1B66}"/>
                  </a:ext>
                </a:extLst>
              </p:cNvPr>
              <p:cNvSpPr/>
              <p:nvPr/>
            </p:nvSpPr>
            <p:spPr>
              <a:xfrm>
                <a:off x="626988" y="2041866"/>
                <a:ext cx="9043484" cy="61668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tIns="0" rIns="0" bIns="0" rtlCol="0" anchor="ctr"/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sz="20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𝛩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𝑖𝑗</m:t>
                            </m:r>
                          </m:sub>
                          <m:sup>
                            <m: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den>
                    </m:f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J(</a:t>
                </a:r>
                <a14:m>
                  <m:oMath xmlns:m="http://schemas.openxmlformats.org/officeDocument/2006/math">
                    <m:r>
                      <a:rPr lang="en-US" b="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𝛩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)  for every layer l unit </a:t>
                </a:r>
                <a:r>
                  <a:rPr lang="en-US" dirty="0" err="1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i</a:t>
                </a:r>
                <a:r>
                  <a:rPr lang="en-US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parameter j. This is the derivative value w.r.t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𝛩</m:t>
                        </m:r>
                      </m:e>
                      <m:sub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𝑖𝑗</m:t>
                        </m:r>
                      </m:sub>
                      <m:sup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endParaRPr lang="en-US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00B5B4C7-FB55-D129-49D4-A0A5E0DE1B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988" y="2041866"/>
                <a:ext cx="9043484" cy="61668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01157655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231" y="194997"/>
            <a:ext cx="10862187" cy="535558"/>
          </a:xfrm>
        </p:spPr>
        <p:txBody>
          <a:bodyPr>
            <a:normAutofit fontScale="90000"/>
          </a:bodyPr>
          <a:lstStyle/>
          <a:p>
            <a:r>
              <a:rPr lang="en-US" dirty="0"/>
              <a:t>Neural Network – Debugging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2231" y="730555"/>
            <a:ext cx="11617260" cy="5932448"/>
          </a:xfrm>
        </p:spPr>
        <p:txBody>
          <a:bodyPr lIns="36000"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AD9C6F92-DE19-3BB6-40E3-A2490403FF55}"/>
                  </a:ext>
                </a:extLst>
              </p:cNvPr>
              <p:cNvSpPr/>
              <p:nvPr/>
            </p:nvSpPr>
            <p:spPr>
              <a:xfrm>
                <a:off x="676341" y="2098028"/>
                <a:ext cx="6832823" cy="409957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Get more training data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Try smaller set of features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Try adding more features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Try adding polynomial feature 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sSubSup>
                      <m:sSubSupPr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…)</m:t>
                    </m:r>
                  </m:oMath>
                </a14:m>
                <a:endParaRPr lang="en-US" sz="2400" b="0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Try decreasing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endParaRPr lang="en-US" sz="24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Try increasing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endParaRPr lang="en-US" sz="2400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AD9C6F92-DE19-3BB6-40E3-A2490403FF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341" y="2098028"/>
                <a:ext cx="6832823" cy="4099572"/>
              </a:xfrm>
              <a:prstGeom prst="rect">
                <a:avLst/>
              </a:prstGeom>
              <a:blipFill>
                <a:blip r:embed="rId2"/>
                <a:stretch>
                  <a:fillRect l="-2587" t="-222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6AF99C99-0BD3-5888-44F7-192790ABBE01}"/>
                  </a:ext>
                </a:extLst>
              </p:cNvPr>
              <p:cNvSpPr/>
              <p:nvPr/>
            </p:nvSpPr>
            <p:spPr>
              <a:xfrm>
                <a:off x="685577" y="927234"/>
                <a:ext cx="9663768" cy="43051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𝐴𝑓𝑡𝑒𝑟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𝑡𝑟𝑎𝑖𝑛𝑔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𝑚𝑜𝑑𝑒𝑙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𝑦𝑜𝑢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𝑓𝑖𝑛𝑑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𝑢𝑛𝑎𝑐𝑐𝑒𝑝𝑡𝑒𝑑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𝑟𝑒𝑠𝑢𝑙𝑡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𝑜𝑛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𝑛𝑒𝑤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𝑑𝑎𝑡𝑎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𝑖𝑔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𝑣𝑎𝑟𝑖𝑎𝑛𝑐𝑒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endParaRPr lang="en-US" sz="24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6AF99C99-0BD3-5888-44F7-192790ABBE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577" y="927234"/>
                <a:ext cx="9663768" cy="430512"/>
              </a:xfrm>
              <a:prstGeom prst="rect">
                <a:avLst/>
              </a:prstGeom>
              <a:blipFill>
                <a:blip r:embed="rId3"/>
                <a:stretch>
                  <a:fillRect l="-1450" r="-12295" b="-1549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B5DA2F5D-5ADA-2E53-60E2-C2D30930ABC4}"/>
              </a:ext>
            </a:extLst>
          </p:cNvPr>
          <p:cNvSpPr/>
          <p:nvPr/>
        </p:nvSpPr>
        <p:spPr>
          <a:xfrm>
            <a:off x="685577" y="1611029"/>
            <a:ext cx="6156919" cy="3654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r>
              <a:rPr lang="en-US" sz="2800" baseline="-10000" dirty="0">
                <a:solidFill>
                  <a:schemeClr val="tx1"/>
                </a:solidFill>
              </a:rPr>
              <a:t>You can try: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0C7DD00-20C1-F9FB-8384-2D963293089D}"/>
              </a:ext>
            </a:extLst>
          </p:cNvPr>
          <p:cNvSpPr txBox="1"/>
          <p:nvPr/>
        </p:nvSpPr>
        <p:spPr>
          <a:xfrm>
            <a:off x="8081819" y="2669280"/>
            <a:ext cx="2498436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1" anchor="ctr" anchorCtr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This are all very time consuming</a:t>
            </a:r>
          </a:p>
          <a:p>
            <a:pPr algn="ctr"/>
            <a:r>
              <a:rPr lang="en-US" dirty="0">
                <a:solidFill>
                  <a:srgbClr val="C00000"/>
                </a:solidFill>
              </a:rPr>
              <a:t>We should try something else</a:t>
            </a:r>
            <a:endParaRPr lang="he-IL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3916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231" y="194997"/>
            <a:ext cx="10862187" cy="535558"/>
          </a:xfrm>
        </p:spPr>
        <p:txBody>
          <a:bodyPr>
            <a:normAutofit fontScale="90000"/>
          </a:bodyPr>
          <a:lstStyle/>
          <a:p>
            <a:r>
              <a:rPr lang="en-US" dirty="0"/>
              <a:t>Neural Network – Diagnostic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2231" y="730555"/>
            <a:ext cx="11111569" cy="5446408"/>
          </a:xfrm>
        </p:spPr>
        <p:txBody>
          <a:bodyPr lIns="36000"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AD9C6F92-DE19-3BB6-40E3-A2490403FF55}"/>
                  </a:ext>
                </a:extLst>
              </p:cNvPr>
              <p:cNvSpPr/>
              <p:nvPr/>
            </p:nvSpPr>
            <p:spPr>
              <a:xfrm>
                <a:off x="685577" y="1731263"/>
                <a:ext cx="7693234" cy="438320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d>
                            <m:dPr>
                              <m:ctrlP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d>
                            <m:d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d>
                            <m:dPr>
                              <m:ctrlP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d>
                            <m:d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2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d>
                            </m:sup>
                          </m:sSup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d>
                            </m:sup>
                          </m:sSup>
                        </m:e>
                      </m:d>
                    </m:oMath>
                  </m:oMathPara>
                </a14:m>
                <a:endParaRPr lang="en-US" sz="24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2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e>
                              </m:d>
                            </m:sup>
                          </m:sSup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e>
                              </m:d>
                            </m:sup>
                          </m:sSup>
                        </m:e>
                      </m:d>
                    </m:oMath>
                  </m:oMathPara>
                </a14:m>
                <a:endParaRPr lang="en-US" sz="24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:endParaRPr lang="en-US" sz="24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:endParaRPr lang="en-US" sz="24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d>
                            <m:dPr>
                              <m:ctrlP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d>
                            <m:d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d>
                            <m:dPr>
                              <m:ctrlP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d>
                            <m:d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d>
                            <m:dPr>
                              <m:ctrlP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d>
                        </m:sup>
                      </m:sSup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d>
                            <m:d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d>
                        </m:sup>
                      </m:sSup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:endParaRPr lang="en-US" sz="24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AD9C6F92-DE19-3BB6-40E3-A2490403FF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577" y="1731263"/>
                <a:ext cx="7693234" cy="438320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6AF99C99-0BD3-5888-44F7-192790ABBE01}"/>
                  </a:ext>
                </a:extLst>
              </p:cNvPr>
              <p:cNvSpPr/>
              <p:nvPr/>
            </p:nvSpPr>
            <p:spPr>
              <a:xfrm>
                <a:off x="685577" y="927233"/>
                <a:ext cx="6842059" cy="51366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𝑆𝑝𝑙𝑖𝑡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𝑡𝑟𝑎𝑖𝑛𝑔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𝑠𝑒𝑡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𝑖𝑛𝑡𝑜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rgbClr val="0077C8"/>
                          </a:solidFill>
                          <a:latin typeface="Cambria Math" panose="02040503050406030204" pitchFamily="18" charset="0"/>
                        </a:rPr>
                        <m:t>𝑡𝑟𝑎𝑖𝑛𝑔</m:t>
                      </m:r>
                      <m:r>
                        <a:rPr lang="en-US" sz="2400" b="0" i="1" dirty="0" smtClean="0">
                          <a:solidFill>
                            <a:srgbClr val="0077C8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rgbClr val="0077C8"/>
                          </a:solidFill>
                          <a:latin typeface="Cambria Math" panose="02040503050406030204" pitchFamily="18" charset="0"/>
                        </a:rPr>
                        <m:t>𝑠𝑒𝑡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rgbClr val="0077C8"/>
                          </a:solidFill>
                          <a:latin typeface="Cambria Math" panose="02040503050406030204" pitchFamily="18" charset="0"/>
                        </a:rPr>
                        <m:t>𝑡𝑒𝑠𝑡</m:t>
                      </m:r>
                      <m:r>
                        <a:rPr lang="en-US" sz="2400" b="0" i="1" dirty="0" smtClean="0">
                          <a:solidFill>
                            <a:srgbClr val="0077C8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rgbClr val="0077C8"/>
                          </a:solidFill>
                          <a:latin typeface="Cambria Math" panose="02040503050406030204" pitchFamily="18" charset="0"/>
                        </a:rPr>
                        <m:t>𝑠𝑒𝑡</m:t>
                      </m:r>
                    </m:oMath>
                  </m:oMathPara>
                </a14:m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6AF99C99-0BD3-5888-44F7-192790ABBE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577" y="927233"/>
                <a:ext cx="6842059" cy="513669"/>
              </a:xfrm>
              <a:prstGeom prst="rect">
                <a:avLst/>
              </a:prstGeom>
              <a:blipFill>
                <a:blip r:embed="rId3"/>
                <a:stretch>
                  <a:fillRect l="-204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79E6FE88-E931-87C8-FC6C-0FE8B89081ED}"/>
              </a:ext>
            </a:extLst>
          </p:cNvPr>
          <p:cNvSpPr txBox="1"/>
          <p:nvPr/>
        </p:nvSpPr>
        <p:spPr>
          <a:xfrm>
            <a:off x="1253836" y="3768543"/>
            <a:ext cx="2794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200" b="1" dirty="0"/>
              <a:t>.</a:t>
            </a:r>
          </a:p>
          <a:p>
            <a:r>
              <a:rPr lang="en-US" sz="1200" b="1" dirty="0"/>
              <a:t>.</a:t>
            </a:r>
          </a:p>
          <a:p>
            <a:r>
              <a:rPr lang="en-US" sz="1200" b="1" dirty="0"/>
              <a:t>.</a:t>
            </a:r>
            <a:endParaRPr lang="he-IL" sz="1200" b="1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131F37F-BD9B-9BAB-9BD7-3D12D0FF8534}"/>
              </a:ext>
            </a:extLst>
          </p:cNvPr>
          <p:cNvCxnSpPr/>
          <p:nvPr/>
        </p:nvCxnSpPr>
        <p:spPr>
          <a:xfrm>
            <a:off x="3011055" y="1765666"/>
            <a:ext cx="0" cy="42035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ight Brace 15">
            <a:extLst>
              <a:ext uri="{FF2B5EF4-FFF2-40B4-BE49-F238E27FC236}">
                <a16:creationId xmlns:a16="http://schemas.microsoft.com/office/drawing/2014/main" id="{548C96E4-8E31-A393-C7AF-A03C173B12E5}"/>
              </a:ext>
            </a:extLst>
          </p:cNvPr>
          <p:cNvSpPr/>
          <p:nvPr/>
        </p:nvSpPr>
        <p:spPr>
          <a:xfrm>
            <a:off x="3325091" y="1681020"/>
            <a:ext cx="452577" cy="2244436"/>
          </a:xfrm>
          <a:prstGeom prst="rightBrace">
            <a:avLst>
              <a:gd name="adj1" fmla="val 65476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7" name="Right Brace 16">
            <a:extLst>
              <a:ext uri="{FF2B5EF4-FFF2-40B4-BE49-F238E27FC236}">
                <a16:creationId xmlns:a16="http://schemas.microsoft.com/office/drawing/2014/main" id="{C00A99E6-2A97-918E-07EF-4E5F25B6D8D7}"/>
              </a:ext>
            </a:extLst>
          </p:cNvPr>
          <p:cNvSpPr/>
          <p:nvPr/>
        </p:nvSpPr>
        <p:spPr>
          <a:xfrm>
            <a:off x="3325091" y="4521884"/>
            <a:ext cx="452577" cy="1181701"/>
          </a:xfrm>
          <a:prstGeom prst="rightBrace">
            <a:avLst>
              <a:gd name="adj1" fmla="val 30782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8051830-2723-D2EC-0AC0-62565B0FE62B}"/>
              </a:ext>
            </a:extLst>
          </p:cNvPr>
          <p:cNvSpPr txBox="1"/>
          <p:nvPr/>
        </p:nvSpPr>
        <p:spPr>
          <a:xfrm>
            <a:off x="3908515" y="2621660"/>
            <a:ext cx="5057028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000" dirty="0">
                <a:solidFill>
                  <a:srgbClr val="0077C8"/>
                </a:solidFill>
              </a:rPr>
              <a:t>Use 70% of training data to train a model</a:t>
            </a:r>
            <a:endParaRPr lang="he-IL" sz="2000" dirty="0">
              <a:solidFill>
                <a:srgbClr val="0077C8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EE0C15F-46D4-1C00-E34D-817D4CFF7CAC}"/>
              </a:ext>
            </a:extLst>
          </p:cNvPr>
          <p:cNvSpPr txBox="1"/>
          <p:nvPr/>
        </p:nvSpPr>
        <p:spPr>
          <a:xfrm>
            <a:off x="3777668" y="4933153"/>
            <a:ext cx="2466114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000" dirty="0">
                <a:solidFill>
                  <a:srgbClr val="0077C8"/>
                </a:solidFill>
              </a:rPr>
              <a:t>Use 30% of for testing</a:t>
            </a:r>
            <a:endParaRPr lang="he-IL" sz="2000" dirty="0">
              <a:solidFill>
                <a:srgbClr val="0077C8"/>
              </a:solidFill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CE69FF1-7401-C912-5C0F-4A4366CC57EE}"/>
              </a:ext>
            </a:extLst>
          </p:cNvPr>
          <p:cNvCxnSpPr>
            <a:cxnSpLocks/>
          </p:cNvCxnSpPr>
          <p:nvPr/>
        </p:nvCxnSpPr>
        <p:spPr>
          <a:xfrm flipV="1">
            <a:off x="436196" y="4119416"/>
            <a:ext cx="794261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3840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/>
      <p:bldP spid="19" grpId="0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231" y="194997"/>
            <a:ext cx="10862187" cy="535558"/>
          </a:xfrm>
        </p:spPr>
        <p:txBody>
          <a:bodyPr>
            <a:normAutofit fontScale="90000"/>
          </a:bodyPr>
          <a:lstStyle/>
          <a:p>
            <a:r>
              <a:rPr lang="en-US" dirty="0"/>
              <a:t>Neural Network – Diagnostic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2231" y="730555"/>
            <a:ext cx="11111569" cy="5446408"/>
          </a:xfrm>
        </p:spPr>
        <p:txBody>
          <a:bodyPr lIns="36000"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AD9C6F92-DE19-3BB6-40E3-A2490403FF55}"/>
                  </a:ext>
                </a:extLst>
              </p:cNvPr>
              <p:cNvSpPr/>
              <p:nvPr/>
            </p:nvSpPr>
            <p:spPr>
              <a:xfrm>
                <a:off x="685577" y="1675847"/>
                <a:ext cx="7693234" cy="438320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d>
                            <m:dPr>
                              <m:ctrlP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d>
                            <m:d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d>
                            <m:dPr>
                              <m:ctrlP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d>
                            <m:d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2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d>
                            </m:sup>
                          </m:sSup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d>
                            </m:sup>
                          </m:sSup>
                        </m:e>
                      </m:d>
                    </m:oMath>
                  </m:oMathPara>
                </a14:m>
                <a:endParaRPr lang="en-US" sz="24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2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e>
                              </m:d>
                            </m:sup>
                          </m:sSup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e>
                              </m:d>
                            </m:sup>
                          </m:sSup>
                        </m:e>
                      </m:d>
                    </m:oMath>
                  </m:oMathPara>
                </a14:m>
                <a:endParaRPr lang="en-US" sz="24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:endParaRPr lang="en-US" sz="24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:endParaRPr lang="en-US" sz="24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d>
                            <m:dPr>
                              <m:ctrlP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d>
                            <m:d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d>
                            <m:dPr>
                              <m:ctrlP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d>
                            <m:d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d>
                            <m:dPr>
                              <m:ctrlP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d>
                        </m:sup>
                      </m:sSup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d>
                            <m:d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d>
                        </m:sup>
                      </m:sSup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:endParaRPr lang="en-US" sz="24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AD9C6F92-DE19-3BB6-40E3-A2490403FF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577" y="1675847"/>
                <a:ext cx="7693234" cy="438320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6AF99C99-0BD3-5888-44F7-192790ABBE01}"/>
                  </a:ext>
                </a:extLst>
              </p:cNvPr>
              <p:cNvSpPr/>
              <p:nvPr/>
            </p:nvSpPr>
            <p:spPr>
              <a:xfrm>
                <a:off x="685577" y="927233"/>
                <a:ext cx="9261987" cy="51366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𝑆𝑝𝑙𝑖𝑡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𝑡𝑟𝑎𝑖𝑛𝑔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𝑠𝑒𝑡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𝑖𝑛𝑡𝑜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rgbClr val="0077C8"/>
                          </a:solidFill>
                          <a:latin typeface="Cambria Math" panose="02040503050406030204" pitchFamily="18" charset="0"/>
                        </a:rPr>
                        <m:t>𝑡𝑟𝑎𝑖𝑛𝑔</m:t>
                      </m:r>
                      <m:r>
                        <a:rPr lang="en-US" sz="2400" b="0" i="1" dirty="0" smtClean="0">
                          <a:solidFill>
                            <a:srgbClr val="0077C8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rgbClr val="0077C8"/>
                          </a:solidFill>
                          <a:latin typeface="Cambria Math" panose="02040503050406030204" pitchFamily="18" charset="0"/>
                        </a:rPr>
                        <m:t>𝑠𝑒𝑡</m:t>
                      </m:r>
                      <m:r>
                        <a:rPr lang="en-US" sz="2400" b="0" i="1" dirty="0" smtClean="0">
                          <a:solidFill>
                            <a:srgbClr val="0077C8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b="0" i="1" dirty="0" smtClean="0">
                          <a:solidFill>
                            <a:srgbClr val="0077C8"/>
                          </a:solidFill>
                          <a:latin typeface="Cambria Math" panose="02040503050406030204" pitchFamily="18" charset="0"/>
                        </a:rPr>
                        <m:t>𝑐𝑟𝑜𝑠𝑠</m:t>
                      </m:r>
                      <m:r>
                        <a:rPr lang="en-US" sz="2400" b="0" i="1" dirty="0" smtClean="0">
                          <a:solidFill>
                            <a:srgbClr val="0077C8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rgbClr val="0077C8"/>
                          </a:solidFill>
                          <a:latin typeface="Cambria Math" panose="02040503050406030204" pitchFamily="18" charset="0"/>
                        </a:rPr>
                        <m:t>𝑣𝑎𝑙𝑖𝑑𝑎𝑡𝑖𝑜𝑛</m:t>
                      </m:r>
                      <m:r>
                        <a:rPr lang="en-US" sz="2400" b="0" i="1" dirty="0" smtClean="0">
                          <a:solidFill>
                            <a:srgbClr val="0077C8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rgbClr val="0077C8"/>
                          </a:solidFill>
                          <a:latin typeface="Cambria Math" panose="02040503050406030204" pitchFamily="18" charset="0"/>
                        </a:rPr>
                        <m:t>𝑡𝑒𝑠𝑡</m:t>
                      </m:r>
                      <m:r>
                        <a:rPr lang="en-US" sz="2400" b="0" i="1" dirty="0" smtClean="0">
                          <a:solidFill>
                            <a:srgbClr val="0077C8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rgbClr val="0077C8"/>
                          </a:solidFill>
                          <a:latin typeface="Cambria Math" panose="02040503050406030204" pitchFamily="18" charset="0"/>
                        </a:rPr>
                        <m:t>𝑠𝑒𝑡</m:t>
                      </m:r>
                    </m:oMath>
                  </m:oMathPara>
                </a14:m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6AF99C99-0BD3-5888-44F7-192790ABBE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577" y="927233"/>
                <a:ext cx="9261987" cy="513669"/>
              </a:xfrm>
              <a:prstGeom prst="rect">
                <a:avLst/>
              </a:prstGeom>
              <a:blipFill>
                <a:blip r:embed="rId3"/>
                <a:stretch>
                  <a:fillRect l="-151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79E6FE88-E931-87C8-FC6C-0FE8B89081ED}"/>
              </a:ext>
            </a:extLst>
          </p:cNvPr>
          <p:cNvSpPr txBox="1"/>
          <p:nvPr/>
        </p:nvSpPr>
        <p:spPr>
          <a:xfrm>
            <a:off x="1272309" y="3620120"/>
            <a:ext cx="2794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200" b="1" dirty="0"/>
              <a:t>.</a:t>
            </a:r>
          </a:p>
          <a:p>
            <a:r>
              <a:rPr lang="en-US" sz="1200" b="1" dirty="0"/>
              <a:t>.</a:t>
            </a:r>
          </a:p>
          <a:p>
            <a:r>
              <a:rPr lang="en-US" sz="1200" b="1" dirty="0"/>
              <a:t>.</a:t>
            </a:r>
            <a:endParaRPr lang="he-IL" sz="1200" b="1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131F37F-BD9B-9BAB-9BD7-3D12D0FF8534}"/>
              </a:ext>
            </a:extLst>
          </p:cNvPr>
          <p:cNvCxnSpPr/>
          <p:nvPr/>
        </p:nvCxnSpPr>
        <p:spPr>
          <a:xfrm>
            <a:off x="3011055" y="1765666"/>
            <a:ext cx="0" cy="42035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ight Brace 15">
            <a:extLst>
              <a:ext uri="{FF2B5EF4-FFF2-40B4-BE49-F238E27FC236}">
                <a16:creationId xmlns:a16="http://schemas.microsoft.com/office/drawing/2014/main" id="{548C96E4-8E31-A393-C7AF-A03C173B12E5}"/>
              </a:ext>
            </a:extLst>
          </p:cNvPr>
          <p:cNvSpPr/>
          <p:nvPr/>
        </p:nvSpPr>
        <p:spPr>
          <a:xfrm>
            <a:off x="3325092" y="1847273"/>
            <a:ext cx="378690" cy="1181701"/>
          </a:xfrm>
          <a:prstGeom prst="rightBrace">
            <a:avLst>
              <a:gd name="adj1" fmla="val 34864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7" name="Right Brace 16">
            <a:extLst>
              <a:ext uri="{FF2B5EF4-FFF2-40B4-BE49-F238E27FC236}">
                <a16:creationId xmlns:a16="http://schemas.microsoft.com/office/drawing/2014/main" id="{C00A99E6-2A97-918E-07EF-4E5F25B6D8D7}"/>
              </a:ext>
            </a:extLst>
          </p:cNvPr>
          <p:cNvSpPr/>
          <p:nvPr/>
        </p:nvSpPr>
        <p:spPr>
          <a:xfrm>
            <a:off x="3325092" y="4521884"/>
            <a:ext cx="378690" cy="1181701"/>
          </a:xfrm>
          <a:prstGeom prst="rightBrace">
            <a:avLst>
              <a:gd name="adj1" fmla="val 55272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8051830-2723-D2EC-0AC0-62565B0FE62B}"/>
              </a:ext>
            </a:extLst>
          </p:cNvPr>
          <p:cNvSpPr txBox="1"/>
          <p:nvPr/>
        </p:nvSpPr>
        <p:spPr>
          <a:xfrm>
            <a:off x="3845932" y="2213496"/>
            <a:ext cx="5057028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000" dirty="0">
                <a:solidFill>
                  <a:srgbClr val="0077C8"/>
                </a:solidFill>
              </a:rPr>
              <a:t>Use 60% of training data to train a model</a:t>
            </a:r>
            <a:endParaRPr lang="he-IL" sz="2000" dirty="0">
              <a:solidFill>
                <a:srgbClr val="0077C8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EE0C15F-46D4-1C00-E34D-817D4CFF7CAC}"/>
              </a:ext>
            </a:extLst>
          </p:cNvPr>
          <p:cNvSpPr txBox="1"/>
          <p:nvPr/>
        </p:nvSpPr>
        <p:spPr>
          <a:xfrm>
            <a:off x="3843754" y="4920988"/>
            <a:ext cx="2466114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000" dirty="0">
                <a:solidFill>
                  <a:srgbClr val="0077C8"/>
                </a:solidFill>
              </a:rPr>
              <a:t>Use 20% of for testing</a:t>
            </a:r>
            <a:endParaRPr lang="he-IL" sz="2000" dirty="0">
              <a:solidFill>
                <a:srgbClr val="0077C8"/>
              </a:solidFill>
            </a:endParaRPr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3BEB2203-83E8-CC17-2866-7F24476A6B30}"/>
              </a:ext>
            </a:extLst>
          </p:cNvPr>
          <p:cNvSpPr/>
          <p:nvPr/>
        </p:nvSpPr>
        <p:spPr>
          <a:xfrm>
            <a:off x="3315857" y="3212333"/>
            <a:ext cx="378690" cy="1181701"/>
          </a:xfrm>
          <a:prstGeom prst="rightBrace">
            <a:avLst>
              <a:gd name="adj1" fmla="val 55272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21C4B8-1D94-0714-2666-48B0B020476D}"/>
              </a:ext>
            </a:extLst>
          </p:cNvPr>
          <p:cNvSpPr txBox="1"/>
          <p:nvPr/>
        </p:nvSpPr>
        <p:spPr>
          <a:xfrm>
            <a:off x="3836696" y="3453759"/>
            <a:ext cx="3496978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000" dirty="0">
                <a:solidFill>
                  <a:srgbClr val="0077C8"/>
                </a:solidFill>
              </a:rPr>
              <a:t>Use 20% of for cross validation, changing model, 𝜆 … </a:t>
            </a:r>
            <a:r>
              <a:rPr lang="en-US" sz="2000" dirty="0" err="1">
                <a:solidFill>
                  <a:srgbClr val="0077C8"/>
                </a:solidFill>
              </a:rPr>
              <a:t>etc</a:t>
            </a:r>
            <a:r>
              <a:rPr lang="en-US" sz="2000" dirty="0">
                <a:solidFill>
                  <a:srgbClr val="0077C8"/>
                </a:solidFill>
              </a:rPr>
              <a:t> </a:t>
            </a:r>
            <a:endParaRPr lang="he-IL" sz="2000" dirty="0">
              <a:solidFill>
                <a:srgbClr val="0077C8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303FEA1-E05B-C6F7-9B2F-8B9365E7120D}"/>
              </a:ext>
            </a:extLst>
          </p:cNvPr>
          <p:cNvCxnSpPr>
            <a:cxnSpLocks/>
          </p:cNvCxnSpPr>
          <p:nvPr/>
        </p:nvCxnSpPr>
        <p:spPr>
          <a:xfrm flipV="1">
            <a:off x="545605" y="3084059"/>
            <a:ext cx="794261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C78ABBF-C49D-6642-3DB6-A6220DA7B3CD}"/>
              </a:ext>
            </a:extLst>
          </p:cNvPr>
          <p:cNvCxnSpPr>
            <a:cxnSpLocks/>
          </p:cNvCxnSpPr>
          <p:nvPr/>
        </p:nvCxnSpPr>
        <p:spPr>
          <a:xfrm flipV="1">
            <a:off x="588926" y="4450534"/>
            <a:ext cx="794261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3882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/>
      <p:bldP spid="19" grpId="0"/>
      <p:bldP spid="4" grpId="0" animBg="1"/>
      <p:bldP spid="5" grpId="0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73C7B-AA49-44A5-9E7A-6A6F3940C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16110"/>
          </a:xfrm>
        </p:spPr>
        <p:txBody>
          <a:bodyPr>
            <a:normAutofit fontScale="90000"/>
          </a:bodyPr>
          <a:lstStyle/>
          <a:p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356228-5A8D-4CDB-8CCF-4FCF3A74E4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21789"/>
            <a:ext cx="10515600" cy="5055173"/>
          </a:xfrm>
        </p:spPr>
        <p:txBody>
          <a:bodyPr anchor="t" anchorCtr="0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CA3B6E4-ACE9-4A13-AD4D-784365B83869}"/>
              </a:ext>
            </a:extLst>
          </p:cNvPr>
          <p:cNvSpPr/>
          <p:nvPr/>
        </p:nvSpPr>
        <p:spPr>
          <a:xfrm>
            <a:off x="838200" y="365126"/>
            <a:ext cx="10515600" cy="58942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solidFill>
                  <a:srgbClr val="92D050"/>
                </a:solidFill>
              </a:rPr>
              <a:t>T</a:t>
            </a:r>
            <a:r>
              <a:rPr lang="en-US" sz="6000" dirty="0">
                <a:solidFill>
                  <a:srgbClr val="FF0000"/>
                </a:solidFill>
              </a:rPr>
              <a:t>h</a:t>
            </a:r>
            <a:r>
              <a:rPr lang="en-US" sz="6000" dirty="0">
                <a:solidFill>
                  <a:srgbClr val="0066FF"/>
                </a:solidFill>
              </a:rPr>
              <a:t>a</a:t>
            </a:r>
            <a:r>
              <a:rPr lang="en-US" sz="6000" dirty="0">
                <a:solidFill>
                  <a:srgbClr val="FFFF00"/>
                </a:solidFill>
              </a:rPr>
              <a:t>n</a:t>
            </a:r>
            <a:r>
              <a:rPr lang="en-US" sz="6000" dirty="0">
                <a:solidFill>
                  <a:srgbClr val="33CCFF"/>
                </a:solidFill>
              </a:rPr>
              <a:t>k</a:t>
            </a:r>
            <a:r>
              <a:rPr lang="en-US" sz="6000" dirty="0"/>
              <a:t> </a:t>
            </a:r>
            <a:r>
              <a:rPr lang="en-US" sz="6000" dirty="0" err="1">
                <a:solidFill>
                  <a:srgbClr val="00CC00"/>
                </a:solidFill>
              </a:rPr>
              <a:t>Y</a:t>
            </a:r>
            <a:r>
              <a:rPr lang="en-US" sz="6000" dirty="0" err="1">
                <a:solidFill>
                  <a:srgbClr val="0066FF"/>
                </a:solidFill>
              </a:rPr>
              <a:t>o</a:t>
            </a:r>
            <a:endParaRPr lang="en-US" sz="6000" dirty="0">
              <a:solidFill>
                <a:srgbClr val="FF66CC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99A56B8-B9DF-4B1D-B66B-38481CB5A53B}"/>
              </a:ext>
            </a:extLst>
          </p:cNvPr>
          <p:cNvSpPr/>
          <p:nvPr/>
        </p:nvSpPr>
        <p:spPr>
          <a:xfrm rot="20547845">
            <a:off x="7296347" y="3076591"/>
            <a:ext cx="782425" cy="4336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6000" dirty="0">
                <a:solidFill>
                  <a:srgbClr val="FF66CC"/>
                </a:solidFill>
              </a:rPr>
              <a:t>u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14185509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Autofit/>
          </a:bodyPr>
          <a:lstStyle/>
          <a:p>
            <a:r>
              <a:rPr lang="en-US" sz="4800" dirty="0"/>
              <a:t>Parameters Learning – Gradient Descent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133475"/>
            <a:ext cx="10862187" cy="504348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150733F-4320-41B3-9CE1-ABA5333514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132" y="980584"/>
            <a:ext cx="11603294" cy="5610900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BE51157F-AD5D-43BA-B505-7FDAC9B7614A}"/>
              </a:ext>
            </a:extLst>
          </p:cNvPr>
          <p:cNvGrpSpPr/>
          <p:nvPr/>
        </p:nvGrpSpPr>
        <p:grpSpPr>
          <a:xfrm>
            <a:off x="5452456" y="2940869"/>
            <a:ext cx="646131" cy="673300"/>
            <a:chOff x="5452456" y="2940869"/>
            <a:chExt cx="646131" cy="6733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04B31AE-6782-4C70-805F-4C88F3E76F6E}"/>
                </a:ext>
              </a:extLst>
            </p:cNvPr>
            <p:cNvSpPr/>
            <p:nvPr/>
          </p:nvSpPr>
          <p:spPr>
            <a:xfrm rot="19771533">
              <a:off x="5452456" y="2940869"/>
              <a:ext cx="243514" cy="3125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x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D87682F-7B2D-48E6-8146-A5276410DF05}"/>
                </a:ext>
              </a:extLst>
            </p:cNvPr>
            <p:cNvSpPr/>
            <p:nvPr/>
          </p:nvSpPr>
          <p:spPr>
            <a:xfrm rot="19771533">
              <a:off x="5662675" y="3077519"/>
              <a:ext cx="185350" cy="32707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x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FC339E0-BB04-4E57-B3B6-94B9DF32E359}"/>
                </a:ext>
              </a:extLst>
            </p:cNvPr>
            <p:cNvSpPr/>
            <p:nvPr/>
          </p:nvSpPr>
          <p:spPr>
            <a:xfrm rot="19771533">
              <a:off x="5922371" y="3287096"/>
              <a:ext cx="176216" cy="32707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x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4ADEEAF-684F-4FEA-B579-203B55239777}"/>
              </a:ext>
            </a:extLst>
          </p:cNvPr>
          <p:cNvGrpSpPr/>
          <p:nvPr/>
        </p:nvGrpSpPr>
        <p:grpSpPr>
          <a:xfrm>
            <a:off x="6081790" y="3457481"/>
            <a:ext cx="819328" cy="620062"/>
            <a:chOff x="6081790" y="3457481"/>
            <a:chExt cx="819328" cy="620062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5D78C2C-4A9F-49B8-BD08-7A1769E43F7E}"/>
                </a:ext>
              </a:extLst>
            </p:cNvPr>
            <p:cNvSpPr/>
            <p:nvPr/>
          </p:nvSpPr>
          <p:spPr>
            <a:xfrm rot="19771533">
              <a:off x="6081790" y="3457481"/>
              <a:ext cx="344582" cy="3125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x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C679D2A-5D8B-4261-97A6-B9780EF6625D}"/>
                </a:ext>
              </a:extLst>
            </p:cNvPr>
            <p:cNvSpPr/>
            <p:nvPr/>
          </p:nvSpPr>
          <p:spPr>
            <a:xfrm rot="19771533">
              <a:off x="6556536" y="3764955"/>
              <a:ext cx="344582" cy="3125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x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4DC5191-54E2-422B-8D04-89366FB3CB6E}"/>
                </a:ext>
              </a:extLst>
            </p:cNvPr>
            <p:cNvSpPr/>
            <p:nvPr/>
          </p:nvSpPr>
          <p:spPr>
            <a:xfrm rot="19771533">
              <a:off x="6234190" y="3609881"/>
              <a:ext cx="344582" cy="3125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x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6CA7098-4EA4-4C01-9B4F-40A66C6EF24D}"/>
              </a:ext>
            </a:extLst>
          </p:cNvPr>
          <p:cNvGrpSpPr/>
          <p:nvPr/>
        </p:nvGrpSpPr>
        <p:grpSpPr>
          <a:xfrm>
            <a:off x="7096773" y="3901642"/>
            <a:ext cx="1766490" cy="629782"/>
            <a:chOff x="7096773" y="3901642"/>
            <a:chExt cx="1766490" cy="629782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7E2CDDE-E232-4B47-B21B-01D9AAB4EE70}"/>
                </a:ext>
              </a:extLst>
            </p:cNvPr>
            <p:cNvSpPr/>
            <p:nvPr/>
          </p:nvSpPr>
          <p:spPr>
            <a:xfrm rot="19771533">
              <a:off x="7096773" y="3901642"/>
              <a:ext cx="344582" cy="3125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x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5FBDB707-899F-48B0-B745-DD52311BD347}"/>
                </a:ext>
              </a:extLst>
            </p:cNvPr>
            <p:cNvSpPr/>
            <p:nvPr/>
          </p:nvSpPr>
          <p:spPr>
            <a:xfrm rot="19771533">
              <a:off x="8518681" y="4218836"/>
              <a:ext cx="344582" cy="3125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x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2D4503C8-397E-472A-96BC-FCCC86B1042A}"/>
                </a:ext>
              </a:extLst>
            </p:cNvPr>
            <p:cNvSpPr/>
            <p:nvPr/>
          </p:nvSpPr>
          <p:spPr>
            <a:xfrm rot="19771533">
              <a:off x="7807461" y="4054043"/>
              <a:ext cx="344582" cy="3125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x</a:t>
              </a:r>
            </a:p>
          </p:txBody>
        </p:sp>
      </p:grp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55D20B81-5012-4D10-A755-76D00DCC81FD}"/>
              </a:ext>
            </a:extLst>
          </p:cNvPr>
          <p:cNvSpPr/>
          <p:nvPr/>
        </p:nvSpPr>
        <p:spPr>
          <a:xfrm>
            <a:off x="5566299" y="3089429"/>
            <a:ext cx="3210872" cy="1429305"/>
          </a:xfrm>
          <a:custGeom>
            <a:avLst/>
            <a:gdLst>
              <a:gd name="connsiteX0" fmla="*/ 0 w 3210872"/>
              <a:gd name="connsiteY0" fmla="*/ 0 h 1429305"/>
              <a:gd name="connsiteX1" fmla="*/ 204186 w 3210872"/>
              <a:gd name="connsiteY1" fmla="*/ 159798 h 1429305"/>
              <a:gd name="connsiteX2" fmla="*/ 479394 w 3210872"/>
              <a:gd name="connsiteY2" fmla="*/ 408373 h 1429305"/>
              <a:gd name="connsiteX3" fmla="*/ 683581 w 3210872"/>
              <a:gd name="connsiteY3" fmla="*/ 506027 h 1429305"/>
              <a:gd name="connsiteX4" fmla="*/ 905522 w 3210872"/>
              <a:gd name="connsiteY4" fmla="*/ 710214 h 1429305"/>
              <a:gd name="connsiteX5" fmla="*/ 1154097 w 3210872"/>
              <a:gd name="connsiteY5" fmla="*/ 852256 h 1429305"/>
              <a:gd name="connsiteX6" fmla="*/ 1713390 w 3210872"/>
              <a:gd name="connsiteY6" fmla="*/ 976544 h 1429305"/>
              <a:gd name="connsiteX7" fmla="*/ 2441359 w 3210872"/>
              <a:gd name="connsiteY7" fmla="*/ 1145220 h 1429305"/>
              <a:gd name="connsiteX8" fmla="*/ 3124940 w 3210872"/>
              <a:gd name="connsiteY8" fmla="*/ 1287262 h 1429305"/>
              <a:gd name="connsiteX9" fmla="*/ 3178206 w 3210872"/>
              <a:gd name="connsiteY9" fmla="*/ 1429305 h 14293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210872" h="1429305">
                <a:moveTo>
                  <a:pt x="0" y="0"/>
                </a:moveTo>
                <a:cubicBezTo>
                  <a:pt x="62143" y="45868"/>
                  <a:pt x="124287" y="91736"/>
                  <a:pt x="204186" y="159798"/>
                </a:cubicBezTo>
                <a:cubicBezTo>
                  <a:pt x="284085" y="227860"/>
                  <a:pt x="399495" y="350668"/>
                  <a:pt x="479394" y="408373"/>
                </a:cubicBezTo>
                <a:cubicBezTo>
                  <a:pt x="559293" y="466078"/>
                  <a:pt x="612560" y="455720"/>
                  <a:pt x="683581" y="506027"/>
                </a:cubicBezTo>
                <a:cubicBezTo>
                  <a:pt x="754602" y="556334"/>
                  <a:pt x="827103" y="652509"/>
                  <a:pt x="905522" y="710214"/>
                </a:cubicBezTo>
                <a:cubicBezTo>
                  <a:pt x="983941" y="767919"/>
                  <a:pt x="1019452" y="807868"/>
                  <a:pt x="1154097" y="852256"/>
                </a:cubicBezTo>
                <a:cubicBezTo>
                  <a:pt x="1288742" y="896644"/>
                  <a:pt x="1713390" y="976544"/>
                  <a:pt x="1713390" y="976544"/>
                </a:cubicBezTo>
                <a:lnTo>
                  <a:pt x="2441359" y="1145220"/>
                </a:lnTo>
                <a:cubicBezTo>
                  <a:pt x="2676617" y="1197006"/>
                  <a:pt x="3002132" y="1239915"/>
                  <a:pt x="3124940" y="1287262"/>
                </a:cubicBezTo>
                <a:cubicBezTo>
                  <a:pt x="3247748" y="1334609"/>
                  <a:pt x="3212977" y="1381957"/>
                  <a:pt x="3178206" y="1429305"/>
                </a:cubicBezTo>
              </a:path>
            </a:pathLst>
          </a:custGeom>
          <a:noFill/>
          <a:ln w="31750"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904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71D39-649B-4C8C-88E8-1EF16531A3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00124"/>
            <a:ext cx="9144000" cy="2428876"/>
          </a:xfrm>
        </p:spPr>
        <p:txBody>
          <a:bodyPr>
            <a:normAutofit/>
          </a:bodyPr>
          <a:lstStyle/>
          <a:p>
            <a:r>
              <a:rPr lang="en-US" dirty="0"/>
              <a:t>Machine Learning – 6</a:t>
            </a:r>
            <a:br>
              <a:rPr lang="en-US" dirty="0"/>
            </a:br>
            <a:r>
              <a:rPr lang="en-US" dirty="0"/>
              <a:t>Diagnostic Bias vs Variance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C36433-0EED-4BEC-B98A-20BF1A44A9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99712" y="3974900"/>
            <a:ext cx="9144000" cy="1655762"/>
          </a:xfrm>
        </p:spPr>
        <p:txBody>
          <a:bodyPr/>
          <a:lstStyle/>
          <a:p>
            <a:r>
              <a:rPr lang="en-US" dirty="0"/>
              <a:t>Tsemach Mizrachi</a:t>
            </a:r>
          </a:p>
        </p:txBody>
      </p:sp>
    </p:spTree>
    <p:extLst>
      <p:ext uri="{BB962C8B-B14F-4D97-AF65-F5344CB8AC3E}">
        <p14:creationId xmlns:p14="http://schemas.microsoft.com/office/powerpoint/2010/main" val="3788132272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E16E818-3FB0-43AF-9706-5C61D57D71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1628" y="1042934"/>
            <a:ext cx="4185996" cy="29941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55979"/>
            <a:ext cx="10862187" cy="594051"/>
          </a:xfrm>
        </p:spPr>
        <p:txBody>
          <a:bodyPr>
            <a:normAutofit fontScale="90000"/>
          </a:bodyPr>
          <a:lstStyle/>
          <a:p>
            <a:r>
              <a:rPr lang="en-US" dirty="0"/>
              <a:t>Underfit / Overfit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133475"/>
            <a:ext cx="10862187" cy="553280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8A626D-6B86-447C-A3F2-7F3FD1A231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48" y="958459"/>
            <a:ext cx="3392935" cy="290681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A69E04D-EBAE-419A-A089-C22284B0FD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7349" y="846876"/>
            <a:ext cx="3550546" cy="3034855"/>
          </a:xfrm>
          <a:prstGeom prst="rect">
            <a:avLst/>
          </a:prstGeom>
        </p:spPr>
      </p:pic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0414A8F3-C04C-47F5-9738-8E4EF4DAFBB7}"/>
              </a:ext>
            </a:extLst>
          </p:cNvPr>
          <p:cNvCxnSpPr/>
          <p:nvPr/>
        </p:nvCxnSpPr>
        <p:spPr>
          <a:xfrm flipV="1">
            <a:off x="1242874" y="1133475"/>
            <a:ext cx="1882066" cy="168962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0" name="Group 69">
            <a:extLst>
              <a:ext uri="{FF2B5EF4-FFF2-40B4-BE49-F238E27FC236}">
                <a16:creationId xmlns:a16="http://schemas.microsoft.com/office/drawing/2014/main" id="{5470391A-E5C9-46BB-A55F-464D224CD062}"/>
              </a:ext>
            </a:extLst>
          </p:cNvPr>
          <p:cNvGrpSpPr/>
          <p:nvPr/>
        </p:nvGrpSpPr>
        <p:grpSpPr>
          <a:xfrm>
            <a:off x="995555" y="1421778"/>
            <a:ext cx="2728175" cy="2964578"/>
            <a:chOff x="995555" y="1421778"/>
            <a:chExt cx="2728175" cy="2964578"/>
          </a:xfrm>
        </p:grpSpPr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B99A9D91-3069-4B32-ACFD-9B044B3B36B5}"/>
                </a:ext>
              </a:extLst>
            </p:cNvPr>
            <p:cNvSpPr/>
            <p:nvPr/>
          </p:nvSpPr>
          <p:spPr>
            <a:xfrm>
              <a:off x="1419225" y="1421778"/>
              <a:ext cx="2057400" cy="1521447"/>
            </a:xfrm>
            <a:custGeom>
              <a:avLst/>
              <a:gdLst>
                <a:gd name="connsiteX0" fmla="*/ 0 w 2057400"/>
                <a:gd name="connsiteY0" fmla="*/ 1521447 h 1521447"/>
                <a:gd name="connsiteX1" fmla="*/ 285750 w 2057400"/>
                <a:gd name="connsiteY1" fmla="*/ 749922 h 1521447"/>
                <a:gd name="connsiteX2" fmla="*/ 619125 w 2057400"/>
                <a:gd name="connsiteY2" fmla="*/ 283197 h 1521447"/>
                <a:gd name="connsiteX3" fmla="*/ 1447800 w 2057400"/>
                <a:gd name="connsiteY3" fmla="*/ 35547 h 1521447"/>
                <a:gd name="connsiteX4" fmla="*/ 2057400 w 2057400"/>
                <a:gd name="connsiteY4" fmla="*/ 6972 h 1521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57400" h="1521447">
                  <a:moveTo>
                    <a:pt x="0" y="1521447"/>
                  </a:moveTo>
                  <a:cubicBezTo>
                    <a:pt x="91281" y="1238872"/>
                    <a:pt x="182563" y="956297"/>
                    <a:pt x="285750" y="749922"/>
                  </a:cubicBezTo>
                  <a:cubicBezTo>
                    <a:pt x="388937" y="543547"/>
                    <a:pt x="425450" y="402260"/>
                    <a:pt x="619125" y="283197"/>
                  </a:cubicBezTo>
                  <a:cubicBezTo>
                    <a:pt x="812800" y="164134"/>
                    <a:pt x="1208088" y="81584"/>
                    <a:pt x="1447800" y="35547"/>
                  </a:cubicBezTo>
                  <a:cubicBezTo>
                    <a:pt x="1687512" y="-10490"/>
                    <a:pt x="1872456" y="-1759"/>
                    <a:pt x="2057400" y="6972"/>
                  </a:cubicBezTo>
                </a:path>
              </a:pathLst>
            </a:custGeom>
            <a:noFill/>
            <a:ln w="19050">
              <a:solidFill>
                <a:srgbClr val="C0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DC079002-9BD0-4720-B1C5-FB6F62C51369}"/>
                </a:ext>
              </a:extLst>
            </p:cNvPr>
            <p:cNvSpPr/>
            <p:nvPr/>
          </p:nvSpPr>
          <p:spPr>
            <a:xfrm>
              <a:off x="995555" y="4032317"/>
              <a:ext cx="2728175" cy="35403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rgbClr val="0070C0"/>
                  </a:solidFill>
                </a:rPr>
                <a:t>“Underfit” or “high bias”</a:t>
              </a: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2CD18766-3DDF-4366-A77D-5A1FF0701B77}"/>
              </a:ext>
            </a:extLst>
          </p:cNvPr>
          <p:cNvGrpSpPr/>
          <p:nvPr/>
        </p:nvGrpSpPr>
        <p:grpSpPr>
          <a:xfrm>
            <a:off x="4318715" y="1314498"/>
            <a:ext cx="2728175" cy="3028772"/>
            <a:chOff x="4318715" y="1314498"/>
            <a:chExt cx="2728175" cy="3028772"/>
          </a:xfrm>
        </p:grpSpPr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08E623EE-106D-4690-9733-C8122872813C}"/>
                </a:ext>
              </a:extLst>
            </p:cNvPr>
            <p:cNvSpPr/>
            <p:nvPr/>
          </p:nvSpPr>
          <p:spPr>
            <a:xfrm>
              <a:off x="4667805" y="1314498"/>
              <a:ext cx="2057400" cy="1521447"/>
            </a:xfrm>
            <a:custGeom>
              <a:avLst/>
              <a:gdLst>
                <a:gd name="connsiteX0" fmla="*/ 0 w 2057400"/>
                <a:gd name="connsiteY0" fmla="*/ 1521447 h 1521447"/>
                <a:gd name="connsiteX1" fmla="*/ 285750 w 2057400"/>
                <a:gd name="connsiteY1" fmla="*/ 749922 h 1521447"/>
                <a:gd name="connsiteX2" fmla="*/ 619125 w 2057400"/>
                <a:gd name="connsiteY2" fmla="*/ 283197 h 1521447"/>
                <a:gd name="connsiteX3" fmla="*/ 1447800 w 2057400"/>
                <a:gd name="connsiteY3" fmla="*/ 35547 h 1521447"/>
                <a:gd name="connsiteX4" fmla="*/ 2057400 w 2057400"/>
                <a:gd name="connsiteY4" fmla="*/ 6972 h 1521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57400" h="1521447">
                  <a:moveTo>
                    <a:pt x="0" y="1521447"/>
                  </a:moveTo>
                  <a:cubicBezTo>
                    <a:pt x="91281" y="1238872"/>
                    <a:pt x="182563" y="956297"/>
                    <a:pt x="285750" y="749922"/>
                  </a:cubicBezTo>
                  <a:cubicBezTo>
                    <a:pt x="388937" y="543547"/>
                    <a:pt x="425450" y="402260"/>
                    <a:pt x="619125" y="283197"/>
                  </a:cubicBezTo>
                  <a:cubicBezTo>
                    <a:pt x="812800" y="164134"/>
                    <a:pt x="1208088" y="81584"/>
                    <a:pt x="1447800" y="35547"/>
                  </a:cubicBezTo>
                  <a:cubicBezTo>
                    <a:pt x="1687512" y="-10490"/>
                    <a:pt x="1872456" y="-1759"/>
                    <a:pt x="2057400" y="6972"/>
                  </a:cubicBezTo>
                </a:path>
              </a:pathLst>
            </a:cu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F0CDC21D-4977-4559-B5AC-B6DAD5A0D769}"/>
                </a:ext>
              </a:extLst>
            </p:cNvPr>
            <p:cNvSpPr/>
            <p:nvPr/>
          </p:nvSpPr>
          <p:spPr>
            <a:xfrm>
              <a:off x="4318715" y="3989231"/>
              <a:ext cx="2728175" cy="35403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rgbClr val="0070C0"/>
                  </a:solidFill>
                </a:rPr>
                <a:t>“good fit”</a:t>
              </a: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57EF44F4-1DCE-48D2-882C-9295995F22B8}"/>
              </a:ext>
            </a:extLst>
          </p:cNvPr>
          <p:cNvGrpSpPr/>
          <p:nvPr/>
        </p:nvGrpSpPr>
        <p:grpSpPr>
          <a:xfrm>
            <a:off x="7767953" y="1084895"/>
            <a:ext cx="3096514" cy="3283777"/>
            <a:chOff x="7777478" y="1084895"/>
            <a:chExt cx="3096514" cy="3283777"/>
          </a:xfrm>
        </p:grpSpPr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BE05D98E-DCE1-49FD-8296-B66BD14BC028}"/>
                </a:ext>
              </a:extLst>
            </p:cNvPr>
            <p:cNvSpPr/>
            <p:nvPr/>
          </p:nvSpPr>
          <p:spPr>
            <a:xfrm>
              <a:off x="7777478" y="4014633"/>
              <a:ext cx="3096514" cy="35403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rgbClr val="0070C0"/>
                  </a:solidFill>
                </a:rPr>
                <a:t>“overfitting” or “high variance”</a:t>
              </a:r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19F92086-0CFC-43F1-9E62-838CDDE4BC89}"/>
                </a:ext>
              </a:extLst>
            </p:cNvPr>
            <p:cNvSpPr/>
            <p:nvPr/>
          </p:nvSpPr>
          <p:spPr>
            <a:xfrm>
              <a:off x="7877175" y="1084895"/>
              <a:ext cx="2533650" cy="1793397"/>
            </a:xfrm>
            <a:custGeom>
              <a:avLst/>
              <a:gdLst>
                <a:gd name="connsiteX0" fmla="*/ 0 w 2533650"/>
                <a:gd name="connsiteY0" fmla="*/ 1467805 h 1793397"/>
                <a:gd name="connsiteX1" fmla="*/ 209550 w 2533650"/>
                <a:gd name="connsiteY1" fmla="*/ 1610680 h 1793397"/>
                <a:gd name="connsiteX2" fmla="*/ 504825 w 2533650"/>
                <a:gd name="connsiteY2" fmla="*/ 1782130 h 1793397"/>
                <a:gd name="connsiteX3" fmla="*/ 695325 w 2533650"/>
                <a:gd name="connsiteY3" fmla="*/ 1267780 h 1793397"/>
                <a:gd name="connsiteX4" fmla="*/ 695325 w 2533650"/>
                <a:gd name="connsiteY4" fmla="*/ 629605 h 1793397"/>
                <a:gd name="connsiteX5" fmla="*/ 942975 w 2533650"/>
                <a:gd name="connsiteY5" fmla="*/ 724855 h 1793397"/>
                <a:gd name="connsiteX6" fmla="*/ 1495425 w 2533650"/>
                <a:gd name="connsiteY6" fmla="*/ 705805 h 1793397"/>
                <a:gd name="connsiteX7" fmla="*/ 1485900 w 2533650"/>
                <a:gd name="connsiteY7" fmla="*/ 553405 h 1793397"/>
                <a:gd name="connsiteX8" fmla="*/ 1457325 w 2533650"/>
                <a:gd name="connsiteY8" fmla="*/ 955 h 1793397"/>
                <a:gd name="connsiteX9" fmla="*/ 2181225 w 2533650"/>
                <a:gd name="connsiteY9" fmla="*/ 429580 h 1793397"/>
                <a:gd name="connsiteX10" fmla="*/ 2533650 w 2533650"/>
                <a:gd name="connsiteY10" fmla="*/ 782005 h 1793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33650" h="1793397">
                  <a:moveTo>
                    <a:pt x="0" y="1467805"/>
                  </a:moveTo>
                  <a:cubicBezTo>
                    <a:pt x="62706" y="1513049"/>
                    <a:pt x="125413" y="1558293"/>
                    <a:pt x="209550" y="1610680"/>
                  </a:cubicBezTo>
                  <a:cubicBezTo>
                    <a:pt x="293688" y="1663068"/>
                    <a:pt x="423863" y="1839280"/>
                    <a:pt x="504825" y="1782130"/>
                  </a:cubicBezTo>
                  <a:cubicBezTo>
                    <a:pt x="585787" y="1724980"/>
                    <a:pt x="663575" y="1459867"/>
                    <a:pt x="695325" y="1267780"/>
                  </a:cubicBezTo>
                  <a:cubicBezTo>
                    <a:pt x="727075" y="1075692"/>
                    <a:pt x="654050" y="720092"/>
                    <a:pt x="695325" y="629605"/>
                  </a:cubicBezTo>
                  <a:cubicBezTo>
                    <a:pt x="736600" y="539118"/>
                    <a:pt x="809625" y="712155"/>
                    <a:pt x="942975" y="724855"/>
                  </a:cubicBezTo>
                  <a:cubicBezTo>
                    <a:pt x="1076325" y="737555"/>
                    <a:pt x="1404938" y="734380"/>
                    <a:pt x="1495425" y="705805"/>
                  </a:cubicBezTo>
                  <a:cubicBezTo>
                    <a:pt x="1585912" y="677230"/>
                    <a:pt x="1492250" y="670880"/>
                    <a:pt x="1485900" y="553405"/>
                  </a:cubicBezTo>
                  <a:cubicBezTo>
                    <a:pt x="1479550" y="435930"/>
                    <a:pt x="1341438" y="21592"/>
                    <a:pt x="1457325" y="955"/>
                  </a:cubicBezTo>
                  <a:cubicBezTo>
                    <a:pt x="1573212" y="-19682"/>
                    <a:pt x="2001838" y="299405"/>
                    <a:pt x="2181225" y="429580"/>
                  </a:cubicBezTo>
                  <a:cubicBezTo>
                    <a:pt x="2360612" y="559755"/>
                    <a:pt x="2447131" y="670880"/>
                    <a:pt x="2533650" y="782005"/>
                  </a:cubicBezTo>
                </a:path>
              </a:pathLst>
            </a:cu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13E8933F-BF58-49F4-AEFE-2236872498F6}"/>
                </a:ext>
              </a:extLst>
            </p:cNvPr>
            <p:cNvSpPr/>
            <p:nvPr/>
          </p:nvSpPr>
          <p:spPr>
            <a:xfrm>
              <a:off x="8297091" y="1415221"/>
              <a:ext cx="2057400" cy="1521447"/>
            </a:xfrm>
            <a:custGeom>
              <a:avLst/>
              <a:gdLst>
                <a:gd name="connsiteX0" fmla="*/ 0 w 2057400"/>
                <a:gd name="connsiteY0" fmla="*/ 1521447 h 1521447"/>
                <a:gd name="connsiteX1" fmla="*/ 285750 w 2057400"/>
                <a:gd name="connsiteY1" fmla="*/ 749922 h 1521447"/>
                <a:gd name="connsiteX2" fmla="*/ 619125 w 2057400"/>
                <a:gd name="connsiteY2" fmla="*/ 283197 h 1521447"/>
                <a:gd name="connsiteX3" fmla="*/ 1447800 w 2057400"/>
                <a:gd name="connsiteY3" fmla="*/ 35547 h 1521447"/>
                <a:gd name="connsiteX4" fmla="*/ 2057400 w 2057400"/>
                <a:gd name="connsiteY4" fmla="*/ 6972 h 1521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57400" h="1521447">
                  <a:moveTo>
                    <a:pt x="0" y="1521447"/>
                  </a:moveTo>
                  <a:cubicBezTo>
                    <a:pt x="91281" y="1238872"/>
                    <a:pt x="182563" y="956297"/>
                    <a:pt x="285750" y="749922"/>
                  </a:cubicBezTo>
                  <a:cubicBezTo>
                    <a:pt x="388937" y="543547"/>
                    <a:pt x="425450" y="402260"/>
                    <a:pt x="619125" y="283197"/>
                  </a:cubicBezTo>
                  <a:cubicBezTo>
                    <a:pt x="812800" y="164134"/>
                    <a:pt x="1208088" y="81584"/>
                    <a:pt x="1447800" y="35547"/>
                  </a:cubicBezTo>
                  <a:cubicBezTo>
                    <a:pt x="1687512" y="-10490"/>
                    <a:pt x="1872456" y="-1759"/>
                    <a:pt x="2057400" y="6972"/>
                  </a:cubicBezTo>
                </a:path>
              </a:pathLst>
            </a:custGeom>
            <a:ln w="19050">
              <a:solidFill>
                <a:srgbClr val="C0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Rectangle: Rounded Corners 90">
                <a:extLst>
                  <a:ext uri="{FF2B5EF4-FFF2-40B4-BE49-F238E27FC236}">
                    <a16:creationId xmlns:a16="http://schemas.microsoft.com/office/drawing/2014/main" id="{76CBBC1E-DA03-42D9-9F21-9862223AD099}"/>
                  </a:ext>
                </a:extLst>
              </p:cNvPr>
              <p:cNvSpPr/>
              <p:nvPr/>
            </p:nvSpPr>
            <p:spPr>
              <a:xfrm>
                <a:off x="995555" y="5353246"/>
                <a:ext cx="10520170" cy="1083005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>
                  <a:spcAft>
                    <a:spcPts val="1800"/>
                  </a:spcAft>
                </a:pPr>
                <a:r>
                  <a:rPr lang="en-US" sz="2000" b="1" dirty="0">
                    <a:solidFill>
                      <a:schemeClr val="tx1"/>
                    </a:solidFill>
                  </a:rPr>
                  <a:t>Underfitting</a:t>
                </a:r>
                <a:r>
                  <a:rPr lang="en-US" sz="2000" dirty="0">
                    <a:solidFill>
                      <a:schemeClr val="tx1"/>
                    </a:solidFill>
                  </a:rPr>
                  <a:t>: the model suffer from high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on training set, say the model is biased</a:t>
                </a:r>
              </a:p>
              <a:p>
                <a:pPr>
                  <a:spcAft>
                    <a:spcPts val="1800"/>
                  </a:spcAft>
                </a:pPr>
                <a:r>
                  <a:rPr lang="en-US" sz="2000" b="1" dirty="0">
                    <a:solidFill>
                      <a:schemeClr val="tx1"/>
                    </a:solidFill>
                  </a:rPr>
                  <a:t>Overfitting</a:t>
                </a:r>
                <a:r>
                  <a:rPr lang="en-US" sz="2000" dirty="0">
                    <a:solidFill>
                      <a:schemeClr val="tx1"/>
                    </a:solidFill>
                  </a:rPr>
                  <a:t>: the model low error on the training set but fail generalize on new examples.</a:t>
                </a:r>
              </a:p>
              <a:p>
                <a:pPr>
                  <a:spcAft>
                    <a:spcPts val="1800"/>
                  </a:spcAft>
                </a:pPr>
                <a:endParaRPr lang="en-US" sz="2000" dirty="0">
                  <a:solidFill>
                    <a:schemeClr val="tx1"/>
                  </a:solidFill>
                </a:endParaRPr>
              </a:p>
              <a:p>
                <a:pPr>
                  <a:spcAft>
                    <a:spcPts val="1800"/>
                  </a:spcAft>
                </a:pPr>
                <a:endParaRPr lang="en-US" sz="2000" dirty="0">
                  <a:solidFill>
                    <a:schemeClr val="tx1"/>
                  </a:solidFill>
                </a:endParaRPr>
              </a:p>
              <a:p>
                <a:pPr>
                  <a:spcAft>
                    <a:spcPts val="1800"/>
                  </a:spcAft>
                </a:pPr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1" name="Rectangle: Rounded Corners 90">
                <a:extLst>
                  <a:ext uri="{FF2B5EF4-FFF2-40B4-BE49-F238E27FC236}">
                    <a16:creationId xmlns:a16="http://schemas.microsoft.com/office/drawing/2014/main" id="{76CBBC1E-DA03-42D9-9F21-9862223AD0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5555" y="5353246"/>
                <a:ext cx="10520170" cy="1083005"/>
              </a:xfrm>
              <a:prstGeom prst="roundRect">
                <a:avLst/>
              </a:prstGeom>
              <a:blipFill>
                <a:blip r:embed="rId5"/>
                <a:stretch>
                  <a:fillRect l="-58" b="-556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EB75982-8312-5925-19EB-97FDE65AB4A4}"/>
                  </a:ext>
                </a:extLst>
              </p:cNvPr>
              <p:cNvSpPr/>
              <p:nvPr/>
            </p:nvSpPr>
            <p:spPr>
              <a:xfrm>
                <a:off x="1829630" y="4398621"/>
                <a:ext cx="708554" cy="4711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EB75982-8312-5925-19EB-97FDE65AB4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9630" y="4398621"/>
                <a:ext cx="708554" cy="471180"/>
              </a:xfrm>
              <a:prstGeom prst="rect">
                <a:avLst/>
              </a:prstGeom>
              <a:blipFill>
                <a:blip r:embed="rId6"/>
                <a:stretch>
                  <a:fillRect l="-6897" r="-689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7B649F1D-D967-9308-C6F7-9DC6AE8A98EF}"/>
                  </a:ext>
                </a:extLst>
              </p:cNvPr>
              <p:cNvSpPr/>
              <p:nvPr/>
            </p:nvSpPr>
            <p:spPr>
              <a:xfrm>
                <a:off x="5193197" y="4421211"/>
                <a:ext cx="708554" cy="4711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7B649F1D-D967-9308-C6F7-9DC6AE8A98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3197" y="4421211"/>
                <a:ext cx="708554" cy="471180"/>
              </a:xfrm>
              <a:prstGeom prst="rect">
                <a:avLst/>
              </a:prstGeom>
              <a:blipFill>
                <a:blip r:embed="rId7"/>
                <a:stretch>
                  <a:fillRect l="-6897" r="-603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164D8D9B-0F26-2130-1607-90CBC5A3617E}"/>
                  </a:ext>
                </a:extLst>
              </p:cNvPr>
              <p:cNvSpPr/>
              <p:nvPr/>
            </p:nvSpPr>
            <p:spPr>
              <a:xfrm>
                <a:off x="8715339" y="4493502"/>
                <a:ext cx="708554" cy="4711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164D8D9B-0F26-2130-1607-90CBC5A361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5339" y="4493502"/>
                <a:ext cx="708554" cy="471180"/>
              </a:xfrm>
              <a:prstGeom prst="rect">
                <a:avLst/>
              </a:prstGeom>
              <a:blipFill>
                <a:blip r:embed="rId8"/>
                <a:stretch>
                  <a:fillRect l="-6897" r="-603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4194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55979"/>
            <a:ext cx="10862187" cy="594051"/>
          </a:xfrm>
        </p:spPr>
        <p:txBody>
          <a:bodyPr>
            <a:normAutofit fontScale="90000"/>
          </a:bodyPr>
          <a:lstStyle/>
          <a:p>
            <a:r>
              <a:rPr lang="en-US" dirty="0"/>
              <a:t>Bias / Variance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133475"/>
            <a:ext cx="10862187" cy="553280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6BE6EFF-6F92-7D36-4200-E9FBC86AFD63}"/>
                  </a:ext>
                </a:extLst>
              </p:cNvPr>
              <p:cNvSpPr/>
              <p:nvPr/>
            </p:nvSpPr>
            <p:spPr>
              <a:xfrm>
                <a:off x="614462" y="837783"/>
                <a:ext cx="6842059" cy="89126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𝑇𝑟𝑎𝑖𝑛𝑖𝑛𝑔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𝑒𝑟𝑟𝑜𝑟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: 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0077C8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rgbClr val="0077C8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0077C8"/>
                              </a:solidFill>
                              <a:latin typeface="Cambria Math" panose="02040503050406030204" pitchFamily="18" charset="0"/>
                            </a:rPr>
                            <m:t>𝑡𝑟𝑎𝑖𝑛</m:t>
                          </m:r>
                        </m:sub>
                      </m:sSub>
                      <m:d>
                        <m:dPr>
                          <m:ctrlPr>
                            <a:rPr lang="en-US" sz="2400" b="0" i="1" dirty="0" smtClean="0">
                              <a:solidFill>
                                <a:srgbClr val="0077C8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dirty="0" smtClean="0">
                              <a:solidFill>
                                <a:srgbClr val="0077C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r>
                  <a:rPr lang="en-US" sz="2400" b="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Cross Validation error: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  <m:t>𝑐𝑣</m:t>
                        </m:r>
                      </m:sub>
                    </m:sSub>
                    <m:d>
                      <m:dPr>
                        <m:ctrlP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6BE6EFF-6F92-7D36-4200-E9FBC86AFD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462" y="837783"/>
                <a:ext cx="6842059" cy="891264"/>
              </a:xfrm>
              <a:prstGeom prst="rect">
                <a:avLst/>
              </a:prstGeom>
              <a:blipFill>
                <a:blip r:embed="rId2"/>
                <a:stretch>
                  <a:fillRect l="-2763" b="-272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Group 17">
            <a:extLst>
              <a:ext uri="{FF2B5EF4-FFF2-40B4-BE49-F238E27FC236}">
                <a16:creationId xmlns:a16="http://schemas.microsoft.com/office/drawing/2014/main" id="{025BCE18-08B0-0439-CF25-0184BB5419AF}"/>
              </a:ext>
            </a:extLst>
          </p:cNvPr>
          <p:cNvGrpSpPr/>
          <p:nvPr/>
        </p:nvGrpSpPr>
        <p:grpSpPr>
          <a:xfrm>
            <a:off x="491613" y="4156364"/>
            <a:ext cx="2201711" cy="1741616"/>
            <a:chOff x="491613" y="4164676"/>
            <a:chExt cx="2350138" cy="1733304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C8EF087-0DA3-4BCD-8D86-C7804B030A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1613" y="4164676"/>
              <a:ext cx="2350138" cy="1733304"/>
            </a:xfrm>
            <a:prstGeom prst="rect">
              <a:avLst/>
            </a:prstGeom>
          </p:spPr>
        </p:pic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55C380CE-54D6-6C4C-831C-62A69B35CDA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8715" y="4613564"/>
              <a:ext cx="1285721" cy="826229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896CF59-8FD3-E86C-F793-81E3521EE38D}"/>
              </a:ext>
            </a:extLst>
          </p:cNvPr>
          <p:cNvGrpSpPr/>
          <p:nvPr/>
        </p:nvGrpSpPr>
        <p:grpSpPr>
          <a:xfrm>
            <a:off x="9454038" y="4260527"/>
            <a:ext cx="1893916" cy="1614407"/>
            <a:chOff x="9154204" y="4320100"/>
            <a:chExt cx="2199596" cy="1741616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88BEB17-F6A7-5D95-9A13-C8EBCE2452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154204" y="4320100"/>
              <a:ext cx="2199596" cy="1741616"/>
            </a:xfrm>
            <a:prstGeom prst="rect">
              <a:avLst/>
            </a:prstGeom>
          </p:spPr>
        </p:pic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A868CF4B-51A1-6FD9-6DEE-E92DA08697E4}"/>
                </a:ext>
              </a:extLst>
            </p:cNvPr>
            <p:cNvSpPr/>
            <p:nvPr/>
          </p:nvSpPr>
          <p:spPr>
            <a:xfrm>
              <a:off x="9348355" y="4381376"/>
              <a:ext cx="2005445" cy="1282248"/>
            </a:xfrm>
            <a:custGeom>
              <a:avLst/>
              <a:gdLst>
                <a:gd name="connsiteX0" fmla="*/ 0 w 2533650"/>
                <a:gd name="connsiteY0" fmla="*/ 1467805 h 1793397"/>
                <a:gd name="connsiteX1" fmla="*/ 209550 w 2533650"/>
                <a:gd name="connsiteY1" fmla="*/ 1610680 h 1793397"/>
                <a:gd name="connsiteX2" fmla="*/ 504825 w 2533650"/>
                <a:gd name="connsiteY2" fmla="*/ 1782130 h 1793397"/>
                <a:gd name="connsiteX3" fmla="*/ 695325 w 2533650"/>
                <a:gd name="connsiteY3" fmla="*/ 1267780 h 1793397"/>
                <a:gd name="connsiteX4" fmla="*/ 695325 w 2533650"/>
                <a:gd name="connsiteY4" fmla="*/ 629605 h 1793397"/>
                <a:gd name="connsiteX5" fmla="*/ 942975 w 2533650"/>
                <a:gd name="connsiteY5" fmla="*/ 724855 h 1793397"/>
                <a:gd name="connsiteX6" fmla="*/ 1495425 w 2533650"/>
                <a:gd name="connsiteY6" fmla="*/ 705805 h 1793397"/>
                <a:gd name="connsiteX7" fmla="*/ 1485900 w 2533650"/>
                <a:gd name="connsiteY7" fmla="*/ 553405 h 1793397"/>
                <a:gd name="connsiteX8" fmla="*/ 1457325 w 2533650"/>
                <a:gd name="connsiteY8" fmla="*/ 955 h 1793397"/>
                <a:gd name="connsiteX9" fmla="*/ 2181225 w 2533650"/>
                <a:gd name="connsiteY9" fmla="*/ 429580 h 1793397"/>
                <a:gd name="connsiteX10" fmla="*/ 2533650 w 2533650"/>
                <a:gd name="connsiteY10" fmla="*/ 782005 h 1793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33650" h="1793397">
                  <a:moveTo>
                    <a:pt x="0" y="1467805"/>
                  </a:moveTo>
                  <a:cubicBezTo>
                    <a:pt x="62706" y="1513049"/>
                    <a:pt x="125413" y="1558293"/>
                    <a:pt x="209550" y="1610680"/>
                  </a:cubicBezTo>
                  <a:cubicBezTo>
                    <a:pt x="293688" y="1663068"/>
                    <a:pt x="423863" y="1839280"/>
                    <a:pt x="504825" y="1782130"/>
                  </a:cubicBezTo>
                  <a:cubicBezTo>
                    <a:pt x="585787" y="1724980"/>
                    <a:pt x="663575" y="1459867"/>
                    <a:pt x="695325" y="1267780"/>
                  </a:cubicBezTo>
                  <a:cubicBezTo>
                    <a:pt x="727075" y="1075692"/>
                    <a:pt x="654050" y="720092"/>
                    <a:pt x="695325" y="629605"/>
                  </a:cubicBezTo>
                  <a:cubicBezTo>
                    <a:pt x="736600" y="539118"/>
                    <a:pt x="809625" y="712155"/>
                    <a:pt x="942975" y="724855"/>
                  </a:cubicBezTo>
                  <a:cubicBezTo>
                    <a:pt x="1076325" y="737555"/>
                    <a:pt x="1404938" y="734380"/>
                    <a:pt x="1495425" y="705805"/>
                  </a:cubicBezTo>
                  <a:cubicBezTo>
                    <a:pt x="1585912" y="677230"/>
                    <a:pt x="1492250" y="670880"/>
                    <a:pt x="1485900" y="553405"/>
                  </a:cubicBezTo>
                  <a:cubicBezTo>
                    <a:pt x="1479550" y="435930"/>
                    <a:pt x="1341438" y="21592"/>
                    <a:pt x="1457325" y="955"/>
                  </a:cubicBezTo>
                  <a:cubicBezTo>
                    <a:pt x="1573212" y="-19682"/>
                    <a:pt x="2001838" y="299405"/>
                    <a:pt x="2181225" y="429580"/>
                  </a:cubicBezTo>
                  <a:cubicBezTo>
                    <a:pt x="2360612" y="559755"/>
                    <a:pt x="2447131" y="670880"/>
                    <a:pt x="2533650" y="782005"/>
                  </a:cubicBezTo>
                </a:path>
              </a:pathLst>
            </a:cu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E8FF7B64-EC90-5004-253E-26563C276A5A}"/>
              </a:ext>
            </a:extLst>
          </p:cNvPr>
          <p:cNvGrpSpPr/>
          <p:nvPr/>
        </p:nvGrpSpPr>
        <p:grpSpPr>
          <a:xfrm>
            <a:off x="2362194" y="1812176"/>
            <a:ext cx="6665428" cy="4560994"/>
            <a:chOff x="2362194" y="1812176"/>
            <a:chExt cx="6665428" cy="5001542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D2342E65-6D56-4D96-6911-D7ACB1D39332}"/>
                </a:ext>
              </a:extLst>
            </p:cNvPr>
            <p:cNvGrpSpPr/>
            <p:nvPr/>
          </p:nvGrpSpPr>
          <p:grpSpPr>
            <a:xfrm>
              <a:off x="2362194" y="1812176"/>
              <a:ext cx="6665428" cy="5001542"/>
              <a:chOff x="2362194" y="1812176"/>
              <a:chExt cx="6665428" cy="5001542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9BF79D07-C4F0-9F4F-9DD9-6DB2A3D25AC5}"/>
                  </a:ext>
                </a:extLst>
              </p:cNvPr>
              <p:cNvGrpSpPr/>
              <p:nvPr/>
            </p:nvGrpSpPr>
            <p:grpSpPr>
              <a:xfrm>
                <a:off x="2571334" y="1812176"/>
                <a:ext cx="6456288" cy="4463934"/>
                <a:chOff x="2790306" y="1853738"/>
                <a:chExt cx="5863244" cy="4422371"/>
              </a:xfrm>
            </p:grpSpPr>
            <p:cxnSp>
              <p:nvCxnSpPr>
                <p:cNvPr id="25" name="Straight Arrow Connector 24">
                  <a:extLst>
                    <a:ext uri="{FF2B5EF4-FFF2-40B4-BE49-F238E27FC236}">
                      <a16:creationId xmlns:a16="http://schemas.microsoft.com/office/drawing/2014/main" id="{5DD47E15-8ED9-1492-D5BB-0EBD4C0A5E2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3025833" y="1853738"/>
                  <a:ext cx="58189" cy="4422371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Arrow Connector 26">
                  <a:extLst>
                    <a:ext uri="{FF2B5EF4-FFF2-40B4-BE49-F238E27FC236}">
                      <a16:creationId xmlns:a16="http://schemas.microsoft.com/office/drawing/2014/main" id="{85D9B86E-D2FD-927C-3475-8E16D5AC9D1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790306" y="6020217"/>
                  <a:ext cx="5863244" cy="12432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410BA1F-BB4E-18C5-A7DB-5D33B7215DF5}"/>
                  </a:ext>
                </a:extLst>
              </p:cNvPr>
              <p:cNvSpPr txBox="1"/>
              <p:nvPr/>
            </p:nvSpPr>
            <p:spPr>
              <a:xfrm rot="10800000">
                <a:off x="2362194" y="3258064"/>
                <a:ext cx="461665" cy="652552"/>
              </a:xfrm>
              <a:prstGeom prst="rect">
                <a:avLst/>
              </a:prstGeom>
              <a:noFill/>
            </p:spPr>
            <p:txBody>
              <a:bodyPr vert="eaVert" wrap="square" rtlCol="1">
                <a:spAutoFit/>
              </a:bodyPr>
              <a:lstStyle/>
              <a:p>
                <a:r>
                  <a:rPr lang="en-US" dirty="0"/>
                  <a:t>error</a:t>
                </a:r>
                <a:endParaRPr lang="he-IL" dirty="0"/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48EAB54-22EE-B86D-47EF-E7B66F9AA3DF}"/>
                  </a:ext>
                </a:extLst>
              </p:cNvPr>
              <p:cNvSpPr txBox="1"/>
              <p:nvPr/>
            </p:nvSpPr>
            <p:spPr>
              <a:xfrm>
                <a:off x="4560850" y="6444386"/>
                <a:ext cx="2568633" cy="369332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r>
                  <a:rPr lang="en-US" dirty="0"/>
                  <a:t>Degree of polynomial d</a:t>
                </a:r>
                <a:endParaRPr lang="he-IL" dirty="0"/>
              </a:p>
            </p:txBody>
          </p: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60E96DE-CB78-E214-CA15-09A5DA89767D}"/>
                </a:ext>
              </a:extLst>
            </p:cNvPr>
            <p:cNvSpPr txBox="1"/>
            <p:nvPr/>
          </p:nvSpPr>
          <p:spPr>
            <a:xfrm>
              <a:off x="3027616" y="6061715"/>
              <a:ext cx="399078" cy="276999"/>
            </a:xfrm>
            <a:prstGeom prst="rect">
              <a:avLst/>
            </a:prstGeom>
            <a:noFill/>
          </p:spPr>
          <p:txBody>
            <a:bodyPr wrap="square" lIns="0" tIns="0" rIns="0" bIns="0" rtlCol="1">
              <a:spAutoFit/>
            </a:bodyPr>
            <a:lstStyle/>
            <a:p>
              <a:pPr algn="ctr"/>
              <a:r>
                <a:rPr lang="en-US" dirty="0"/>
                <a:t>d=1</a:t>
              </a:r>
              <a:endParaRPr lang="he-IL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00DBD64-F924-F9F4-F27C-69EDE3FA8F60}"/>
                </a:ext>
              </a:extLst>
            </p:cNvPr>
            <p:cNvSpPr txBox="1"/>
            <p:nvPr/>
          </p:nvSpPr>
          <p:spPr>
            <a:xfrm>
              <a:off x="8070034" y="6071323"/>
              <a:ext cx="399078" cy="276999"/>
            </a:xfrm>
            <a:prstGeom prst="rect">
              <a:avLst/>
            </a:prstGeom>
            <a:noFill/>
          </p:spPr>
          <p:txBody>
            <a:bodyPr wrap="square" lIns="0" tIns="0" rIns="0" bIns="0" rtlCol="1">
              <a:spAutoFit/>
            </a:bodyPr>
            <a:lstStyle/>
            <a:p>
              <a:pPr algn="ctr"/>
              <a:r>
                <a:rPr lang="en-US" dirty="0"/>
                <a:t>d=4</a:t>
              </a:r>
              <a:endParaRPr lang="he-IL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D6B5EAA4-BFFD-78C7-C698-FD76A2E731F9}"/>
                </a:ext>
              </a:extLst>
            </p:cNvPr>
            <p:cNvSpPr/>
            <p:nvPr/>
          </p:nvSpPr>
          <p:spPr>
            <a:xfrm>
              <a:off x="2952675" y="1916801"/>
              <a:ext cx="5784984" cy="4001462"/>
            </a:xfrm>
            <a:custGeom>
              <a:avLst/>
              <a:gdLst>
                <a:gd name="connsiteX0" fmla="*/ 0 w 5671185"/>
                <a:gd name="connsiteY0" fmla="*/ 0 h 3960153"/>
                <a:gd name="connsiteX1" fmla="*/ 618836 w 5671185"/>
                <a:gd name="connsiteY1" fmla="*/ 2189018 h 3960153"/>
                <a:gd name="connsiteX2" fmla="*/ 1819563 w 5671185"/>
                <a:gd name="connsiteY2" fmla="*/ 3186546 h 3960153"/>
                <a:gd name="connsiteX3" fmla="*/ 4156363 w 5671185"/>
                <a:gd name="connsiteY3" fmla="*/ 3703782 h 3960153"/>
                <a:gd name="connsiteX4" fmla="*/ 5532582 w 5671185"/>
                <a:gd name="connsiteY4" fmla="*/ 3934691 h 3960153"/>
                <a:gd name="connsiteX5" fmla="*/ 5551054 w 5671185"/>
                <a:gd name="connsiteY5" fmla="*/ 3943927 h 3960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71185" h="3960153">
                  <a:moveTo>
                    <a:pt x="0" y="0"/>
                  </a:moveTo>
                  <a:cubicBezTo>
                    <a:pt x="157788" y="828963"/>
                    <a:pt x="315576" y="1657927"/>
                    <a:pt x="618836" y="2189018"/>
                  </a:cubicBezTo>
                  <a:cubicBezTo>
                    <a:pt x="922096" y="2720109"/>
                    <a:pt x="1229975" y="2934085"/>
                    <a:pt x="1819563" y="3186546"/>
                  </a:cubicBezTo>
                  <a:cubicBezTo>
                    <a:pt x="2409151" y="3439007"/>
                    <a:pt x="3537527" y="3579091"/>
                    <a:pt x="4156363" y="3703782"/>
                  </a:cubicBezTo>
                  <a:cubicBezTo>
                    <a:pt x="4775199" y="3828473"/>
                    <a:pt x="5300134" y="3894667"/>
                    <a:pt x="5532582" y="3934691"/>
                  </a:cubicBezTo>
                  <a:cubicBezTo>
                    <a:pt x="5765031" y="3974715"/>
                    <a:pt x="5658042" y="3959321"/>
                    <a:pt x="5551054" y="3943927"/>
                  </a:cubicBezTo>
                </a:path>
              </a:pathLst>
            </a:cu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Callout: Bent Line with Border and Accent Bar 38">
                  <a:extLst>
                    <a:ext uri="{FF2B5EF4-FFF2-40B4-BE49-F238E27FC236}">
                      <a16:creationId xmlns:a16="http://schemas.microsoft.com/office/drawing/2014/main" id="{FCB7E929-656A-EDFE-5C4D-F3B3AC268C96}"/>
                    </a:ext>
                  </a:extLst>
                </p:cNvPr>
                <p:cNvSpPr/>
                <p:nvPr/>
              </p:nvSpPr>
              <p:spPr>
                <a:xfrm>
                  <a:off x="7272046" y="5022500"/>
                  <a:ext cx="997527" cy="457059"/>
                </a:xfrm>
                <a:prstGeom prst="accentBorderCallout2">
                  <a:avLst/>
                </a:prstGeom>
                <a:ln w="15875">
                  <a:tailEnd type="triangle"/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  <p:txBody>
                <a:bodyPr lIns="180000" tIns="0" bIns="72000" rtlCol="1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dirty="0" smtClean="0">
                                <a:solidFill>
                                  <a:srgbClr val="ED7D3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dirty="0">
                                <a:solidFill>
                                  <a:srgbClr val="ED7D31"/>
                                </a:solidFill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en-US" dirty="0">
                                <a:solidFill>
                                  <a:srgbClr val="ED7D31"/>
                                </a:solidFill>
                                <a:latin typeface="Cambria Math" panose="02040503050406030204" pitchFamily="18" charset="0"/>
                              </a:rPr>
                              <m:t>𝑡𝑟𝑎𝑖𝑛</m:t>
                            </m:r>
                          </m:sub>
                        </m:sSub>
                        <m:d>
                          <m:dPr>
                            <m:ctrlPr>
                              <a:rPr lang="en-US" i="1" dirty="0">
                                <a:solidFill>
                                  <a:srgbClr val="ED7D3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dirty="0">
                                <a:solidFill>
                                  <a:srgbClr val="ED7D3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oMath>
                    </m:oMathPara>
                  </a14:m>
                  <a:endParaRPr lang="he-IL" dirty="0">
                    <a:solidFill>
                      <a:srgbClr val="ED7D31"/>
                    </a:solidFill>
                  </a:endParaRPr>
                </a:p>
              </p:txBody>
            </p:sp>
          </mc:Choice>
          <mc:Fallback xmlns="">
            <p:sp>
              <p:nvSpPr>
                <p:cNvPr id="39" name="Callout: Bent Line with Border and Accent Bar 38">
                  <a:extLst>
                    <a:ext uri="{FF2B5EF4-FFF2-40B4-BE49-F238E27FC236}">
                      <a16:creationId xmlns:a16="http://schemas.microsoft.com/office/drawing/2014/main" id="{FCB7E929-656A-EDFE-5C4D-F3B3AC268C9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72046" y="5022500"/>
                  <a:ext cx="997527" cy="457059"/>
                </a:xfrm>
                <a:prstGeom prst="accentBorderCallout2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15875">
                  <a:tailEnd type="triangle"/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6A491E9A-C5EE-D138-84C3-B30DC540AEE6}"/>
                </a:ext>
              </a:extLst>
            </p:cNvPr>
            <p:cNvSpPr/>
            <p:nvPr/>
          </p:nvSpPr>
          <p:spPr>
            <a:xfrm>
              <a:off x="3131127" y="1921164"/>
              <a:ext cx="3537528" cy="2818973"/>
            </a:xfrm>
            <a:custGeom>
              <a:avLst/>
              <a:gdLst>
                <a:gd name="connsiteX0" fmla="*/ 0 w 3537528"/>
                <a:gd name="connsiteY0" fmla="*/ 0 h 2818973"/>
                <a:gd name="connsiteX1" fmla="*/ 581891 w 3537528"/>
                <a:gd name="connsiteY1" fmla="*/ 1819563 h 2818973"/>
                <a:gd name="connsiteX2" fmla="*/ 1579418 w 3537528"/>
                <a:gd name="connsiteY2" fmla="*/ 2761672 h 2818973"/>
                <a:gd name="connsiteX3" fmla="*/ 3537528 w 3537528"/>
                <a:gd name="connsiteY3" fmla="*/ 193963 h 2818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37528" h="2818973">
                  <a:moveTo>
                    <a:pt x="0" y="0"/>
                  </a:moveTo>
                  <a:cubicBezTo>
                    <a:pt x="159327" y="679642"/>
                    <a:pt x="318655" y="1359284"/>
                    <a:pt x="581891" y="1819563"/>
                  </a:cubicBezTo>
                  <a:cubicBezTo>
                    <a:pt x="845127" y="2279842"/>
                    <a:pt x="1086812" y="3032605"/>
                    <a:pt x="1579418" y="2761672"/>
                  </a:cubicBezTo>
                  <a:cubicBezTo>
                    <a:pt x="2072024" y="2490739"/>
                    <a:pt x="2804776" y="1342351"/>
                    <a:pt x="3537528" y="193963"/>
                  </a:cubicBezTo>
                </a:path>
              </a:pathLst>
            </a:custGeom>
            <a:noFill/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Callout: Bent Line with Border and Accent Bar 40">
                  <a:extLst>
                    <a:ext uri="{FF2B5EF4-FFF2-40B4-BE49-F238E27FC236}">
                      <a16:creationId xmlns:a16="http://schemas.microsoft.com/office/drawing/2014/main" id="{83839CC7-02DE-ADEC-FBE8-B92540F63133}"/>
                    </a:ext>
                  </a:extLst>
                </p:cNvPr>
                <p:cNvSpPr/>
                <p:nvPr/>
              </p:nvSpPr>
              <p:spPr>
                <a:xfrm>
                  <a:off x="7084519" y="2792995"/>
                  <a:ext cx="997527" cy="457059"/>
                </a:xfrm>
                <a:prstGeom prst="accentBorderCallout2">
                  <a:avLst>
                    <a:gd name="adj1" fmla="val 18750"/>
                    <a:gd name="adj2" fmla="val -8333"/>
                    <a:gd name="adj3" fmla="val 18750"/>
                    <a:gd name="adj4" fmla="val -16667"/>
                    <a:gd name="adj5" fmla="val -35021"/>
                    <a:gd name="adj6" fmla="val -69815"/>
                  </a:avLst>
                </a:prstGeom>
                <a:noFill/>
                <a:ln w="19050">
                  <a:solidFill>
                    <a:srgbClr val="7030A0"/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dirty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dirty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dirty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cv</m:t>
                            </m:r>
                          </m:sub>
                        </m:sSub>
                        <m:d>
                          <m:dPr>
                            <m:ctrlPr>
                              <a:rPr lang="en-US" i="1" dirty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dirty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oMath>
                    </m:oMathPara>
                  </a14:m>
                  <a:endParaRPr lang="he-IL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41" name="Callout: Bent Line with Border and Accent Bar 40">
                  <a:extLst>
                    <a:ext uri="{FF2B5EF4-FFF2-40B4-BE49-F238E27FC236}">
                      <a16:creationId xmlns:a16="http://schemas.microsoft.com/office/drawing/2014/main" id="{83839CC7-02DE-ADEC-FBE8-B92540F6313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84519" y="2792995"/>
                  <a:ext cx="997527" cy="457059"/>
                </a:xfrm>
                <a:prstGeom prst="accentBorderCallout2">
                  <a:avLst>
                    <a:gd name="adj1" fmla="val 18750"/>
                    <a:gd name="adj2" fmla="val -8333"/>
                    <a:gd name="adj3" fmla="val 18750"/>
                    <a:gd name="adj4" fmla="val -16667"/>
                    <a:gd name="adj5" fmla="val -35021"/>
                    <a:gd name="adj6" fmla="val -69815"/>
                  </a:avLst>
                </a:prstGeom>
                <a:blipFill>
                  <a:blip r:embed="rId6"/>
                  <a:stretch>
                    <a:fillRect b="-1887"/>
                  </a:stretch>
                </a:blipFill>
                <a:ln w="19050">
                  <a:solidFill>
                    <a:srgbClr val="7030A0"/>
                  </a:solidFill>
                  <a:tailEnd type="triangle"/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BE1F1B4-179B-CB10-7D4E-0872B77FA1E7}"/>
                </a:ext>
              </a:extLst>
            </p:cNvPr>
            <p:cNvSpPr txBox="1"/>
            <p:nvPr/>
          </p:nvSpPr>
          <p:spPr>
            <a:xfrm>
              <a:off x="4251032" y="6071323"/>
              <a:ext cx="399078" cy="276999"/>
            </a:xfrm>
            <a:prstGeom prst="rect">
              <a:avLst/>
            </a:prstGeom>
            <a:noFill/>
          </p:spPr>
          <p:txBody>
            <a:bodyPr wrap="square" lIns="0" tIns="0" rIns="0" bIns="0" rtlCol="1">
              <a:spAutoFit/>
            </a:bodyPr>
            <a:lstStyle/>
            <a:p>
              <a:pPr algn="ctr"/>
              <a:r>
                <a:rPr lang="en-US" dirty="0"/>
                <a:t>d=2</a:t>
              </a:r>
              <a:endParaRPr lang="he-IL" dirty="0"/>
            </a:p>
          </p:txBody>
        </p:sp>
      </p:grpSp>
      <p:sp>
        <p:nvSpPr>
          <p:cNvPr id="44" name="Oval 43">
            <a:extLst>
              <a:ext uri="{FF2B5EF4-FFF2-40B4-BE49-F238E27FC236}">
                <a16:creationId xmlns:a16="http://schemas.microsoft.com/office/drawing/2014/main" id="{0B777E36-5133-820D-C004-307572732DF3}"/>
              </a:ext>
            </a:extLst>
          </p:cNvPr>
          <p:cNvSpPr/>
          <p:nvPr/>
        </p:nvSpPr>
        <p:spPr>
          <a:xfrm>
            <a:off x="2909455" y="1861866"/>
            <a:ext cx="122664" cy="139984"/>
          </a:xfrm>
          <a:prstGeom prst="ellipse">
            <a:avLst/>
          </a:prstGeom>
          <a:solidFill>
            <a:srgbClr val="ED7D3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59821CB8-A6B2-97AE-CE74-B30B771B8936}"/>
              </a:ext>
            </a:extLst>
          </p:cNvPr>
          <p:cNvSpPr/>
          <p:nvPr/>
        </p:nvSpPr>
        <p:spPr>
          <a:xfrm>
            <a:off x="3089563" y="1866490"/>
            <a:ext cx="122664" cy="139984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C13CAA99-3A7D-8E5A-E8EC-B34E9C92D31B}"/>
              </a:ext>
            </a:extLst>
          </p:cNvPr>
          <p:cNvSpPr/>
          <p:nvPr/>
        </p:nvSpPr>
        <p:spPr>
          <a:xfrm>
            <a:off x="6592758" y="2001850"/>
            <a:ext cx="122664" cy="139984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172A5108-B841-C16A-5B06-E3647BA7CE49}"/>
              </a:ext>
            </a:extLst>
          </p:cNvPr>
          <p:cNvSpPr/>
          <p:nvPr/>
        </p:nvSpPr>
        <p:spPr>
          <a:xfrm>
            <a:off x="6668655" y="5156527"/>
            <a:ext cx="122664" cy="139984"/>
          </a:xfrm>
          <a:prstGeom prst="ellipse">
            <a:avLst/>
          </a:prstGeom>
          <a:solidFill>
            <a:srgbClr val="ED7D3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38A579BB-024D-6D99-C5BC-262445590637}"/>
              </a:ext>
            </a:extLst>
          </p:cNvPr>
          <p:cNvSpPr/>
          <p:nvPr/>
        </p:nvSpPr>
        <p:spPr>
          <a:xfrm>
            <a:off x="4420949" y="4400961"/>
            <a:ext cx="122664" cy="139984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E2F463E0-BFE7-7C7F-0362-FBCEF26D12CB}"/>
              </a:ext>
            </a:extLst>
          </p:cNvPr>
          <p:cNvSpPr/>
          <p:nvPr/>
        </p:nvSpPr>
        <p:spPr>
          <a:xfrm>
            <a:off x="4411472" y="4626421"/>
            <a:ext cx="122664" cy="139984"/>
          </a:xfrm>
          <a:prstGeom prst="ellipse">
            <a:avLst/>
          </a:prstGeom>
          <a:solidFill>
            <a:srgbClr val="ED7D3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DDE2F762-1C7A-D624-9B5E-0C66E86724EA}"/>
              </a:ext>
            </a:extLst>
          </p:cNvPr>
          <p:cNvGrpSpPr/>
          <p:nvPr/>
        </p:nvGrpSpPr>
        <p:grpSpPr>
          <a:xfrm>
            <a:off x="2915801" y="1719584"/>
            <a:ext cx="2190459" cy="4319910"/>
            <a:chOff x="2915801" y="1719584"/>
            <a:chExt cx="2190459" cy="4319910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40CF5266-C9F5-AB0B-582B-FAF4ED410FA7}"/>
                </a:ext>
              </a:extLst>
            </p:cNvPr>
            <p:cNvSpPr/>
            <p:nvPr/>
          </p:nvSpPr>
          <p:spPr>
            <a:xfrm rot="21540000">
              <a:off x="2915801" y="1767601"/>
              <a:ext cx="563500" cy="4271893"/>
            </a:xfrm>
            <a:prstGeom prst="rect">
              <a:avLst/>
            </a:prstGeom>
            <a:noFill/>
            <a:ln w="15875">
              <a:solidFill>
                <a:srgbClr val="E0380A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3" name="Callout: Line with Border and Accent Bar 52">
              <a:extLst>
                <a:ext uri="{FF2B5EF4-FFF2-40B4-BE49-F238E27FC236}">
                  <a16:creationId xmlns:a16="http://schemas.microsoft.com/office/drawing/2014/main" id="{FCE06F87-42C2-4D57-6503-3CDC072657AA}"/>
                </a:ext>
              </a:extLst>
            </p:cNvPr>
            <p:cNvSpPr/>
            <p:nvPr/>
          </p:nvSpPr>
          <p:spPr>
            <a:xfrm>
              <a:off x="3934335" y="1719584"/>
              <a:ext cx="1171925" cy="455189"/>
            </a:xfrm>
            <a:prstGeom prst="accentBorderCallout1">
              <a:avLst>
                <a:gd name="adj1" fmla="val 18750"/>
                <a:gd name="adj2" fmla="val -8333"/>
                <a:gd name="adj3" fmla="val 112500"/>
                <a:gd name="adj4" fmla="val -35496"/>
              </a:avLst>
            </a:prstGeom>
            <a:noFill/>
            <a:ln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High Bias</a:t>
              </a:r>
              <a:endParaRPr lang="he-IL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93263D14-D667-F5F8-AC4B-256FE5CF9ECD}"/>
              </a:ext>
            </a:extLst>
          </p:cNvPr>
          <p:cNvGrpSpPr/>
          <p:nvPr/>
        </p:nvGrpSpPr>
        <p:grpSpPr>
          <a:xfrm>
            <a:off x="6327538" y="1763009"/>
            <a:ext cx="2433505" cy="4196768"/>
            <a:chOff x="6327538" y="1763009"/>
            <a:chExt cx="2433505" cy="4196768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588175DA-02A9-6877-D9E0-8A9635EB4616}"/>
                </a:ext>
              </a:extLst>
            </p:cNvPr>
            <p:cNvSpPr/>
            <p:nvPr/>
          </p:nvSpPr>
          <p:spPr>
            <a:xfrm>
              <a:off x="6327538" y="1763009"/>
              <a:ext cx="563500" cy="4196768"/>
            </a:xfrm>
            <a:prstGeom prst="rect">
              <a:avLst/>
            </a:prstGeom>
            <a:noFill/>
            <a:ln w="15875">
              <a:solidFill>
                <a:srgbClr val="E0380A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4" name="Callout: Line with Border and Accent Bar 53">
              <a:extLst>
                <a:ext uri="{FF2B5EF4-FFF2-40B4-BE49-F238E27FC236}">
                  <a16:creationId xmlns:a16="http://schemas.microsoft.com/office/drawing/2014/main" id="{9AC0270C-3547-BC0B-A52E-AD0F0CB83239}"/>
                </a:ext>
              </a:extLst>
            </p:cNvPr>
            <p:cNvSpPr/>
            <p:nvPr/>
          </p:nvSpPr>
          <p:spPr>
            <a:xfrm>
              <a:off x="7479905" y="1763009"/>
              <a:ext cx="1281138" cy="575726"/>
            </a:xfrm>
            <a:prstGeom prst="accentBorderCallout1">
              <a:avLst>
                <a:gd name="adj1" fmla="val 18750"/>
                <a:gd name="adj2" fmla="val -8333"/>
                <a:gd name="adj3" fmla="val 104479"/>
                <a:gd name="adj4" fmla="val -40543"/>
              </a:avLst>
            </a:prstGeom>
            <a:noFill/>
            <a:ln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High Variance</a:t>
              </a:r>
              <a:endParaRPr lang="he-IL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59928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55979"/>
            <a:ext cx="10862187" cy="594051"/>
          </a:xfrm>
        </p:spPr>
        <p:txBody>
          <a:bodyPr>
            <a:normAutofit fontScale="90000"/>
          </a:bodyPr>
          <a:lstStyle/>
          <a:p>
            <a:r>
              <a:rPr lang="en-US" dirty="0"/>
              <a:t>Bias / Variance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133475"/>
            <a:ext cx="10862187" cy="553280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6BE6EFF-6F92-7D36-4200-E9FBC86AFD63}"/>
                  </a:ext>
                </a:extLst>
              </p:cNvPr>
              <p:cNvSpPr/>
              <p:nvPr/>
            </p:nvSpPr>
            <p:spPr>
              <a:xfrm>
                <a:off x="614462" y="837783"/>
                <a:ext cx="6842059" cy="89126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𝑇𝑟𝑎𝑖𝑛𝑖𝑛𝑔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𝑒𝑟𝑟𝑜𝑟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: 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0077C8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rgbClr val="0077C8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0077C8"/>
                              </a:solidFill>
                              <a:latin typeface="Cambria Math" panose="02040503050406030204" pitchFamily="18" charset="0"/>
                            </a:rPr>
                            <m:t>𝑡𝑟𝑎𝑖𝑛</m:t>
                          </m:r>
                        </m:sub>
                      </m:sSub>
                      <m:d>
                        <m:dPr>
                          <m:ctrlPr>
                            <a:rPr lang="en-US" sz="2400" b="0" i="1" dirty="0" smtClean="0">
                              <a:solidFill>
                                <a:srgbClr val="0077C8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dirty="0" smtClean="0">
                              <a:solidFill>
                                <a:srgbClr val="0077C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r>
                  <a:rPr lang="en-US" sz="240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Cross Validation error</a:t>
                </a:r>
                <a:r>
                  <a:rPr lang="en-US" sz="2400" b="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  <m:t>𝑐𝑣</m:t>
                        </m:r>
                      </m:sub>
                    </m:sSub>
                    <m:d>
                      <m:dPr>
                        <m:ctrlP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6BE6EFF-6F92-7D36-4200-E9FBC86AFD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462" y="837783"/>
                <a:ext cx="6842059" cy="891264"/>
              </a:xfrm>
              <a:prstGeom prst="rect">
                <a:avLst/>
              </a:prstGeom>
              <a:blipFill>
                <a:blip r:embed="rId2"/>
                <a:stretch>
                  <a:fillRect l="-2763" b="-272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B1CFE6B2-C2B2-82F3-E83E-206F89159F1F}"/>
              </a:ext>
            </a:extLst>
          </p:cNvPr>
          <p:cNvGrpSpPr/>
          <p:nvPr/>
        </p:nvGrpSpPr>
        <p:grpSpPr>
          <a:xfrm>
            <a:off x="434397" y="1870872"/>
            <a:ext cx="5541530" cy="4546599"/>
            <a:chOff x="2286122" y="1719584"/>
            <a:chExt cx="6741500" cy="4848665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0B777E36-5133-820D-C004-307572732DF3}"/>
                </a:ext>
              </a:extLst>
            </p:cNvPr>
            <p:cNvSpPr/>
            <p:nvPr/>
          </p:nvSpPr>
          <p:spPr>
            <a:xfrm>
              <a:off x="2909455" y="1861866"/>
              <a:ext cx="122664" cy="139984"/>
            </a:xfrm>
            <a:prstGeom prst="ellipse">
              <a:avLst/>
            </a:prstGeom>
            <a:solidFill>
              <a:srgbClr val="ED7D3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59821CB8-A6B2-97AE-CE74-B30B771B8936}"/>
                </a:ext>
              </a:extLst>
            </p:cNvPr>
            <p:cNvSpPr/>
            <p:nvPr/>
          </p:nvSpPr>
          <p:spPr>
            <a:xfrm>
              <a:off x="3089563" y="1866490"/>
              <a:ext cx="122664" cy="139984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C13CAA99-3A7D-8E5A-E8EC-B34E9C92D31B}"/>
                </a:ext>
              </a:extLst>
            </p:cNvPr>
            <p:cNvSpPr/>
            <p:nvPr/>
          </p:nvSpPr>
          <p:spPr>
            <a:xfrm>
              <a:off x="6592758" y="2001850"/>
              <a:ext cx="122664" cy="139984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172A5108-B841-C16A-5B06-E3647BA7CE49}"/>
                </a:ext>
              </a:extLst>
            </p:cNvPr>
            <p:cNvSpPr/>
            <p:nvPr/>
          </p:nvSpPr>
          <p:spPr>
            <a:xfrm>
              <a:off x="6668655" y="5156527"/>
              <a:ext cx="122664" cy="139984"/>
            </a:xfrm>
            <a:prstGeom prst="ellipse">
              <a:avLst/>
            </a:prstGeom>
            <a:solidFill>
              <a:srgbClr val="ED7D3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38A579BB-024D-6D99-C5BC-262445590637}"/>
                </a:ext>
              </a:extLst>
            </p:cNvPr>
            <p:cNvSpPr/>
            <p:nvPr/>
          </p:nvSpPr>
          <p:spPr>
            <a:xfrm>
              <a:off x="4420949" y="4400961"/>
              <a:ext cx="122664" cy="139984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E2F463E0-BFE7-7C7F-0362-FBCEF26D12CB}"/>
                </a:ext>
              </a:extLst>
            </p:cNvPr>
            <p:cNvSpPr/>
            <p:nvPr/>
          </p:nvSpPr>
          <p:spPr>
            <a:xfrm>
              <a:off x="4411472" y="4626421"/>
              <a:ext cx="122664" cy="139984"/>
            </a:xfrm>
            <a:prstGeom prst="ellipse">
              <a:avLst/>
            </a:prstGeom>
            <a:solidFill>
              <a:srgbClr val="ED7D3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A2A4F9D1-687C-318D-9FCE-90ADB54F582D}"/>
                </a:ext>
              </a:extLst>
            </p:cNvPr>
            <p:cNvGrpSpPr/>
            <p:nvPr/>
          </p:nvGrpSpPr>
          <p:grpSpPr>
            <a:xfrm>
              <a:off x="2286122" y="1719584"/>
              <a:ext cx="6741500" cy="4848665"/>
              <a:chOff x="2286122" y="1719584"/>
              <a:chExt cx="6741500" cy="4848665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E8FF7B64-EC90-5004-253E-26563C276A5A}"/>
                  </a:ext>
                </a:extLst>
              </p:cNvPr>
              <p:cNvGrpSpPr/>
              <p:nvPr/>
            </p:nvGrpSpPr>
            <p:grpSpPr>
              <a:xfrm>
                <a:off x="2286122" y="1812176"/>
                <a:ext cx="6741500" cy="4756073"/>
                <a:chOff x="2286122" y="1812176"/>
                <a:chExt cx="6741500" cy="5215463"/>
              </a:xfrm>
            </p:grpSpPr>
            <p:grpSp>
              <p:nvGrpSpPr>
                <p:cNvPr id="33" name="Group 32">
                  <a:extLst>
                    <a:ext uri="{FF2B5EF4-FFF2-40B4-BE49-F238E27FC236}">
                      <a16:creationId xmlns:a16="http://schemas.microsoft.com/office/drawing/2014/main" id="{D2342E65-6D56-4D96-6911-D7ACB1D39332}"/>
                    </a:ext>
                  </a:extLst>
                </p:cNvPr>
                <p:cNvGrpSpPr/>
                <p:nvPr/>
              </p:nvGrpSpPr>
              <p:grpSpPr>
                <a:xfrm>
                  <a:off x="2286122" y="1812176"/>
                  <a:ext cx="6741500" cy="5215463"/>
                  <a:chOff x="2286122" y="1812176"/>
                  <a:chExt cx="6741500" cy="5215463"/>
                </a:xfrm>
              </p:grpSpPr>
              <p:grpSp>
                <p:nvGrpSpPr>
                  <p:cNvPr id="30" name="Group 29">
                    <a:extLst>
                      <a:ext uri="{FF2B5EF4-FFF2-40B4-BE49-F238E27FC236}">
                        <a16:creationId xmlns:a16="http://schemas.microsoft.com/office/drawing/2014/main" id="{9BF79D07-C4F0-9F4F-9DD9-6DB2A3D25AC5}"/>
                      </a:ext>
                    </a:extLst>
                  </p:cNvPr>
                  <p:cNvGrpSpPr/>
                  <p:nvPr/>
                </p:nvGrpSpPr>
                <p:grpSpPr>
                  <a:xfrm>
                    <a:off x="2571334" y="1812176"/>
                    <a:ext cx="6456288" cy="4463934"/>
                    <a:chOff x="2790306" y="1853738"/>
                    <a:chExt cx="5863244" cy="4422371"/>
                  </a:xfrm>
                </p:grpSpPr>
                <p:cxnSp>
                  <p:nvCxnSpPr>
                    <p:cNvPr id="25" name="Straight Arrow Connector 24">
                      <a:extLst>
                        <a:ext uri="{FF2B5EF4-FFF2-40B4-BE49-F238E27FC236}">
                          <a16:creationId xmlns:a16="http://schemas.microsoft.com/office/drawing/2014/main" id="{5DD47E15-8ED9-1492-D5BB-0EBD4C0A5E21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 flipV="1">
                      <a:off x="3025833" y="1853738"/>
                      <a:ext cx="58189" cy="4422371"/>
                    </a:xfrm>
                    <a:prstGeom prst="straightConnector1">
                      <a:avLst/>
                    </a:prstGeom>
                    <a:ln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7" name="Straight Arrow Connector 26">
                      <a:extLst>
                        <a:ext uri="{FF2B5EF4-FFF2-40B4-BE49-F238E27FC236}">
                          <a16:creationId xmlns:a16="http://schemas.microsoft.com/office/drawing/2014/main" id="{85D9B86E-D2FD-927C-3475-8E16D5AC9D1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2790306" y="6020217"/>
                      <a:ext cx="5863244" cy="12432"/>
                    </a:xfrm>
                    <a:prstGeom prst="straightConnector1">
                      <a:avLst/>
                    </a:prstGeom>
                    <a:ln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C410BA1F-BB4E-18C5-A7DB-5D33B7215DF5}"/>
                      </a:ext>
                    </a:extLst>
                  </p:cNvPr>
                  <p:cNvSpPr txBox="1"/>
                  <p:nvPr/>
                </p:nvSpPr>
                <p:spPr>
                  <a:xfrm rot="10800000">
                    <a:off x="2286122" y="2946808"/>
                    <a:ext cx="613811" cy="963808"/>
                  </a:xfrm>
                  <a:prstGeom prst="rect">
                    <a:avLst/>
                  </a:prstGeom>
                  <a:noFill/>
                </p:spPr>
                <p:txBody>
                  <a:bodyPr vert="eaVert" wrap="square" rtlCol="1" anchor="ctr" anchorCtr="0">
                    <a:spAutoFit/>
                  </a:bodyPr>
                  <a:lstStyle/>
                  <a:p>
                    <a:pPr algn="ctr"/>
                    <a:r>
                      <a:rPr lang="en-US" dirty="0"/>
                      <a:t>error</a:t>
                    </a:r>
                    <a:endParaRPr lang="he-IL" dirty="0"/>
                  </a:p>
                </p:txBody>
              </p:sp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948EAB54-22EE-B86D-47EF-E7B66F9AA3DF}"/>
                      </a:ext>
                    </a:extLst>
                  </p:cNvPr>
                  <p:cNvSpPr txBox="1"/>
                  <p:nvPr/>
                </p:nvSpPr>
                <p:spPr>
                  <a:xfrm>
                    <a:off x="3731935" y="6595725"/>
                    <a:ext cx="3336985" cy="431914"/>
                  </a:xfrm>
                  <a:prstGeom prst="rect">
                    <a:avLst/>
                  </a:prstGeom>
                  <a:noFill/>
                </p:spPr>
                <p:txBody>
                  <a:bodyPr wrap="square" rtlCol="1">
                    <a:spAutoFit/>
                  </a:bodyPr>
                  <a:lstStyle/>
                  <a:p>
                    <a:r>
                      <a:rPr lang="en-US" dirty="0"/>
                      <a:t>Degree of polynomial d</a:t>
                    </a:r>
                    <a:endParaRPr lang="he-IL" dirty="0"/>
                  </a:p>
                </p:txBody>
              </p:sp>
            </p:grpSp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060E96DE-CB78-E214-CA15-09A5DA89767D}"/>
                    </a:ext>
                  </a:extLst>
                </p:cNvPr>
                <p:cNvSpPr txBox="1"/>
                <p:nvPr/>
              </p:nvSpPr>
              <p:spPr>
                <a:xfrm>
                  <a:off x="2948178" y="6082536"/>
                  <a:ext cx="596391" cy="32393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1">
                  <a:spAutoFit/>
                </a:bodyPr>
                <a:lstStyle/>
                <a:p>
                  <a:pPr algn="ctr"/>
                  <a:r>
                    <a:rPr lang="en-US" dirty="0"/>
                    <a:t>d=1</a:t>
                  </a:r>
                  <a:endParaRPr lang="he-IL" dirty="0"/>
                </a:p>
              </p:txBody>
            </p: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A00DBD64-F924-F9F4-F27C-69EDE3FA8F60}"/>
                    </a:ext>
                  </a:extLst>
                </p:cNvPr>
                <p:cNvSpPr txBox="1"/>
                <p:nvPr/>
              </p:nvSpPr>
              <p:spPr>
                <a:xfrm>
                  <a:off x="7898263" y="6049721"/>
                  <a:ext cx="570849" cy="32393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1">
                  <a:spAutoFit/>
                </a:bodyPr>
                <a:lstStyle/>
                <a:p>
                  <a:pPr algn="ctr"/>
                  <a:r>
                    <a:rPr lang="en-US" dirty="0"/>
                    <a:t>d=4</a:t>
                  </a:r>
                  <a:endParaRPr lang="he-IL" dirty="0"/>
                </a:p>
              </p:txBody>
            </p:sp>
            <p:sp>
              <p:nvSpPr>
                <p:cNvPr id="38" name="Freeform: Shape 37">
                  <a:extLst>
                    <a:ext uri="{FF2B5EF4-FFF2-40B4-BE49-F238E27FC236}">
                      <a16:creationId xmlns:a16="http://schemas.microsoft.com/office/drawing/2014/main" id="{D6B5EAA4-BFFD-78C7-C698-FD76A2E731F9}"/>
                    </a:ext>
                  </a:extLst>
                </p:cNvPr>
                <p:cNvSpPr/>
                <p:nvPr/>
              </p:nvSpPr>
              <p:spPr>
                <a:xfrm>
                  <a:off x="2952675" y="1916801"/>
                  <a:ext cx="5784984" cy="4001462"/>
                </a:xfrm>
                <a:custGeom>
                  <a:avLst/>
                  <a:gdLst>
                    <a:gd name="connsiteX0" fmla="*/ 0 w 5671185"/>
                    <a:gd name="connsiteY0" fmla="*/ 0 h 3960153"/>
                    <a:gd name="connsiteX1" fmla="*/ 618836 w 5671185"/>
                    <a:gd name="connsiteY1" fmla="*/ 2189018 h 3960153"/>
                    <a:gd name="connsiteX2" fmla="*/ 1819563 w 5671185"/>
                    <a:gd name="connsiteY2" fmla="*/ 3186546 h 3960153"/>
                    <a:gd name="connsiteX3" fmla="*/ 4156363 w 5671185"/>
                    <a:gd name="connsiteY3" fmla="*/ 3703782 h 3960153"/>
                    <a:gd name="connsiteX4" fmla="*/ 5532582 w 5671185"/>
                    <a:gd name="connsiteY4" fmla="*/ 3934691 h 3960153"/>
                    <a:gd name="connsiteX5" fmla="*/ 5551054 w 5671185"/>
                    <a:gd name="connsiteY5" fmla="*/ 3943927 h 39601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671185" h="3960153">
                      <a:moveTo>
                        <a:pt x="0" y="0"/>
                      </a:moveTo>
                      <a:cubicBezTo>
                        <a:pt x="157788" y="828963"/>
                        <a:pt x="315576" y="1657927"/>
                        <a:pt x="618836" y="2189018"/>
                      </a:cubicBezTo>
                      <a:cubicBezTo>
                        <a:pt x="922096" y="2720109"/>
                        <a:pt x="1229975" y="2934085"/>
                        <a:pt x="1819563" y="3186546"/>
                      </a:cubicBezTo>
                      <a:cubicBezTo>
                        <a:pt x="2409151" y="3439007"/>
                        <a:pt x="3537527" y="3579091"/>
                        <a:pt x="4156363" y="3703782"/>
                      </a:cubicBezTo>
                      <a:cubicBezTo>
                        <a:pt x="4775199" y="3828473"/>
                        <a:pt x="5300134" y="3894667"/>
                        <a:pt x="5532582" y="3934691"/>
                      </a:cubicBezTo>
                      <a:cubicBezTo>
                        <a:pt x="5765031" y="3974715"/>
                        <a:pt x="5658042" y="3959321"/>
                        <a:pt x="5551054" y="3943927"/>
                      </a:cubicBezTo>
                    </a:path>
                  </a:pathLst>
                </a:custGeom>
                <a:ln w="19050"/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  <p:txBody>
                <a:bodyPr rtlCol="1" anchor="ctr"/>
                <a:lstStyle/>
                <a:p>
                  <a:pPr algn="ctr"/>
                  <a:endParaRPr lang="he-IL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9" name="Callout: Bent Line with Border and Accent Bar 38">
                      <a:extLst>
                        <a:ext uri="{FF2B5EF4-FFF2-40B4-BE49-F238E27FC236}">
                          <a16:creationId xmlns:a16="http://schemas.microsoft.com/office/drawing/2014/main" id="{FCB7E929-656A-EDFE-5C4D-F3B3AC268C9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72046" y="5022500"/>
                      <a:ext cx="997527" cy="457059"/>
                    </a:xfrm>
                    <a:prstGeom prst="accentBorderCallout2">
                      <a:avLst/>
                    </a:prstGeom>
                    <a:ln w="15875">
                      <a:tailEnd type="triangle"/>
                    </a:ln>
                  </p:spPr>
                  <p:style>
                    <a:lnRef idx="1">
                      <a:schemeClr val="accent2"/>
                    </a:lnRef>
                    <a:fillRef idx="0">
                      <a:schemeClr val="accent2"/>
                    </a:fillRef>
                    <a:effectRef idx="0">
                      <a:schemeClr val="accent2"/>
                    </a:effectRef>
                    <a:fontRef idx="minor">
                      <a:schemeClr val="tx1"/>
                    </a:fontRef>
                  </p:style>
                  <p:txBody>
                    <a:bodyPr lIns="180000" tIns="0" bIns="72000" rtlCol="1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i="1" dirty="0" smtClean="0">
                                    <a:solidFill>
                                      <a:srgbClr val="ED7D3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dirty="0">
                                    <a:solidFill>
                                      <a:srgbClr val="ED7D31"/>
                                    </a:solidFill>
                                    <a:latin typeface="Cambria Math" panose="02040503050406030204" pitchFamily="18" charset="0"/>
                                  </a:rPr>
                                  <m:t>𝐽</m:t>
                                </m:r>
                              </m:e>
                              <m:sub>
                                <m:r>
                                  <a:rPr lang="en-US" dirty="0">
                                    <a:solidFill>
                                      <a:srgbClr val="ED7D31"/>
                                    </a:solidFill>
                                    <a:latin typeface="Cambria Math" panose="02040503050406030204" pitchFamily="18" charset="0"/>
                                  </a:rPr>
                                  <m:t>𝑡𝑟𝑎𝑖𝑛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 dirty="0">
                                    <a:solidFill>
                                      <a:srgbClr val="ED7D3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dirty="0">
                                    <a:solidFill>
                                      <a:srgbClr val="ED7D31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d>
                          </m:oMath>
                        </m:oMathPara>
                      </a14:m>
                      <a:endParaRPr lang="he-IL" dirty="0">
                        <a:solidFill>
                          <a:srgbClr val="ED7D3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39" name="Callout: Bent Line with Border and Accent Bar 38">
                      <a:extLst>
                        <a:ext uri="{FF2B5EF4-FFF2-40B4-BE49-F238E27FC236}">
                          <a16:creationId xmlns:a16="http://schemas.microsoft.com/office/drawing/2014/main" id="{FCB7E929-656A-EDFE-5C4D-F3B3AC268C96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272046" y="5022500"/>
                      <a:ext cx="997527" cy="457059"/>
                    </a:xfrm>
                    <a:prstGeom prst="accentBorderCallout2">
                      <a:avLst/>
                    </a:prstGeom>
                    <a:blipFill>
                      <a:blip r:embed="rId3"/>
                      <a:stretch>
                        <a:fillRect r="-474"/>
                      </a:stretch>
                    </a:blipFill>
                    <a:ln w="15875">
                      <a:tailEnd type="triangle"/>
                    </a:ln>
                  </p:spPr>
                  <p:txBody>
                    <a:bodyPr/>
                    <a:lstStyle/>
                    <a:p>
                      <a:r>
                        <a:rPr lang="he-IL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40" name="Freeform: Shape 39">
                  <a:extLst>
                    <a:ext uri="{FF2B5EF4-FFF2-40B4-BE49-F238E27FC236}">
                      <a16:creationId xmlns:a16="http://schemas.microsoft.com/office/drawing/2014/main" id="{6A491E9A-C5EE-D138-84C3-B30DC540AEE6}"/>
                    </a:ext>
                  </a:extLst>
                </p:cNvPr>
                <p:cNvSpPr/>
                <p:nvPr/>
              </p:nvSpPr>
              <p:spPr>
                <a:xfrm>
                  <a:off x="3131127" y="1921164"/>
                  <a:ext cx="3537528" cy="2818973"/>
                </a:xfrm>
                <a:custGeom>
                  <a:avLst/>
                  <a:gdLst>
                    <a:gd name="connsiteX0" fmla="*/ 0 w 3537528"/>
                    <a:gd name="connsiteY0" fmla="*/ 0 h 2818973"/>
                    <a:gd name="connsiteX1" fmla="*/ 581891 w 3537528"/>
                    <a:gd name="connsiteY1" fmla="*/ 1819563 h 2818973"/>
                    <a:gd name="connsiteX2" fmla="*/ 1579418 w 3537528"/>
                    <a:gd name="connsiteY2" fmla="*/ 2761672 h 2818973"/>
                    <a:gd name="connsiteX3" fmla="*/ 3537528 w 3537528"/>
                    <a:gd name="connsiteY3" fmla="*/ 193963 h 28189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537528" h="2818973">
                      <a:moveTo>
                        <a:pt x="0" y="0"/>
                      </a:moveTo>
                      <a:cubicBezTo>
                        <a:pt x="159327" y="679642"/>
                        <a:pt x="318655" y="1359284"/>
                        <a:pt x="581891" y="1819563"/>
                      </a:cubicBezTo>
                      <a:cubicBezTo>
                        <a:pt x="845127" y="2279842"/>
                        <a:pt x="1086812" y="3032605"/>
                        <a:pt x="1579418" y="2761672"/>
                      </a:cubicBezTo>
                      <a:cubicBezTo>
                        <a:pt x="2072024" y="2490739"/>
                        <a:pt x="2804776" y="1342351"/>
                        <a:pt x="3537528" y="193963"/>
                      </a:cubicBezTo>
                    </a:path>
                  </a:pathLst>
                </a:custGeom>
                <a:noFill/>
                <a:ln w="19050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he-IL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1" name="Callout: Bent Line with Border and Accent Bar 40">
                      <a:extLst>
                        <a:ext uri="{FF2B5EF4-FFF2-40B4-BE49-F238E27FC236}">
                          <a16:creationId xmlns:a16="http://schemas.microsoft.com/office/drawing/2014/main" id="{83839CC7-02DE-ADEC-FBE8-B92540F6313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84519" y="2792995"/>
                      <a:ext cx="997527" cy="457059"/>
                    </a:xfrm>
                    <a:prstGeom prst="accentBorderCallout2">
                      <a:avLst>
                        <a:gd name="adj1" fmla="val 18750"/>
                        <a:gd name="adj2" fmla="val -8333"/>
                        <a:gd name="adj3" fmla="val 18750"/>
                        <a:gd name="adj4" fmla="val -16667"/>
                        <a:gd name="adj5" fmla="val -35021"/>
                        <a:gd name="adj6" fmla="val -69815"/>
                      </a:avLst>
                    </a:prstGeom>
                    <a:noFill/>
                    <a:ln w="19050">
                      <a:solidFill>
                        <a:srgbClr val="7030A0"/>
                      </a:solidFill>
                      <a:tailEnd type="triangle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1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i="1" dirty="0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dirty="0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𝐽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dirty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cv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 dirty="0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dirty="0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d>
                          </m:oMath>
                        </m:oMathPara>
                      </a14:m>
                      <a:endParaRPr lang="he-IL" dirty="0">
                        <a:solidFill>
                          <a:srgbClr val="7030A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41" name="Callout: Bent Line with Border and Accent Bar 40">
                      <a:extLst>
                        <a:ext uri="{FF2B5EF4-FFF2-40B4-BE49-F238E27FC236}">
                          <a16:creationId xmlns:a16="http://schemas.microsoft.com/office/drawing/2014/main" id="{83839CC7-02DE-ADEC-FBE8-B92540F63133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084519" y="2792995"/>
                      <a:ext cx="997527" cy="457059"/>
                    </a:xfrm>
                    <a:prstGeom prst="accentBorderCallout2">
                      <a:avLst>
                        <a:gd name="adj1" fmla="val 18750"/>
                        <a:gd name="adj2" fmla="val -8333"/>
                        <a:gd name="adj3" fmla="val 18750"/>
                        <a:gd name="adj4" fmla="val -16667"/>
                        <a:gd name="adj5" fmla="val -35021"/>
                        <a:gd name="adj6" fmla="val -69815"/>
                      </a:avLst>
                    </a:prstGeom>
                    <a:blipFill>
                      <a:blip r:embed="rId4"/>
                      <a:stretch>
                        <a:fillRect b="-2970"/>
                      </a:stretch>
                    </a:blipFill>
                    <a:ln w="19050">
                      <a:solidFill>
                        <a:srgbClr val="7030A0"/>
                      </a:solidFill>
                      <a:tailEnd type="triangle"/>
                    </a:ln>
                  </p:spPr>
                  <p:txBody>
                    <a:bodyPr/>
                    <a:lstStyle/>
                    <a:p>
                      <a:r>
                        <a:rPr lang="he-IL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2BE1F1B4-179B-CB10-7D4E-0872B77FA1E7}"/>
                    </a:ext>
                  </a:extLst>
                </p:cNvPr>
                <p:cNvSpPr txBox="1"/>
                <p:nvPr/>
              </p:nvSpPr>
              <p:spPr>
                <a:xfrm>
                  <a:off x="4251032" y="6071323"/>
                  <a:ext cx="648463" cy="32393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1">
                  <a:spAutoFit/>
                </a:bodyPr>
                <a:lstStyle/>
                <a:p>
                  <a:pPr algn="ctr"/>
                  <a:r>
                    <a:rPr lang="en-US" dirty="0"/>
                    <a:t>d=2</a:t>
                  </a:r>
                  <a:endParaRPr lang="he-IL" dirty="0"/>
                </a:p>
              </p:txBody>
            </p:sp>
          </p:grpSp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DDE2F762-1C7A-D624-9B5E-0C66E86724EA}"/>
                  </a:ext>
                </a:extLst>
              </p:cNvPr>
              <p:cNvGrpSpPr/>
              <p:nvPr/>
            </p:nvGrpSpPr>
            <p:grpSpPr>
              <a:xfrm>
                <a:off x="2915801" y="1719584"/>
                <a:ext cx="2190459" cy="4319910"/>
                <a:chOff x="2915801" y="1719584"/>
                <a:chExt cx="2190459" cy="4319910"/>
              </a:xfrm>
            </p:grpSpPr>
            <p:sp>
              <p:nvSpPr>
                <p:cNvPr id="50" name="Rectangle 49">
                  <a:extLst>
                    <a:ext uri="{FF2B5EF4-FFF2-40B4-BE49-F238E27FC236}">
                      <a16:creationId xmlns:a16="http://schemas.microsoft.com/office/drawing/2014/main" id="{40CF5266-C9F5-AB0B-582B-FAF4ED410FA7}"/>
                    </a:ext>
                  </a:extLst>
                </p:cNvPr>
                <p:cNvSpPr/>
                <p:nvPr/>
              </p:nvSpPr>
              <p:spPr>
                <a:xfrm rot="21540000">
                  <a:off x="2915801" y="1767601"/>
                  <a:ext cx="563500" cy="4271893"/>
                </a:xfrm>
                <a:prstGeom prst="rect">
                  <a:avLst/>
                </a:prstGeom>
                <a:noFill/>
                <a:ln w="15875">
                  <a:solidFill>
                    <a:srgbClr val="E0380A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he-IL"/>
                </a:p>
              </p:txBody>
            </p:sp>
            <p:sp>
              <p:nvSpPr>
                <p:cNvPr id="53" name="Callout: Line with Border and Accent Bar 52">
                  <a:extLst>
                    <a:ext uri="{FF2B5EF4-FFF2-40B4-BE49-F238E27FC236}">
                      <a16:creationId xmlns:a16="http://schemas.microsoft.com/office/drawing/2014/main" id="{FCE06F87-42C2-4D57-6503-3CDC072657AA}"/>
                    </a:ext>
                  </a:extLst>
                </p:cNvPr>
                <p:cNvSpPr/>
                <p:nvPr/>
              </p:nvSpPr>
              <p:spPr>
                <a:xfrm>
                  <a:off x="3934335" y="1719584"/>
                  <a:ext cx="1171925" cy="455189"/>
                </a:xfrm>
                <a:prstGeom prst="accentBorderCallout1">
                  <a:avLst>
                    <a:gd name="adj1" fmla="val 18750"/>
                    <a:gd name="adj2" fmla="val -8333"/>
                    <a:gd name="adj3" fmla="val 112500"/>
                    <a:gd name="adj4" fmla="val -35496"/>
                  </a:avLst>
                </a:prstGeom>
                <a:noFill/>
                <a:ln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High Bias</a:t>
                  </a:r>
                  <a:endParaRPr lang="he-IL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56" name="Group 55">
                <a:extLst>
                  <a:ext uri="{FF2B5EF4-FFF2-40B4-BE49-F238E27FC236}">
                    <a16:creationId xmlns:a16="http://schemas.microsoft.com/office/drawing/2014/main" id="{93263D14-D667-F5F8-AC4B-256FE5CF9ECD}"/>
                  </a:ext>
                </a:extLst>
              </p:cNvPr>
              <p:cNvGrpSpPr/>
              <p:nvPr/>
            </p:nvGrpSpPr>
            <p:grpSpPr>
              <a:xfrm>
                <a:off x="6327538" y="1763009"/>
                <a:ext cx="2509131" cy="4196768"/>
                <a:chOff x="6327538" y="1763009"/>
                <a:chExt cx="2509131" cy="4196768"/>
              </a:xfrm>
            </p:grpSpPr>
            <p:sp>
              <p:nvSpPr>
                <p:cNvPr id="51" name="Rectangle 50">
                  <a:extLst>
                    <a:ext uri="{FF2B5EF4-FFF2-40B4-BE49-F238E27FC236}">
                      <a16:creationId xmlns:a16="http://schemas.microsoft.com/office/drawing/2014/main" id="{588175DA-02A9-6877-D9E0-8A9635EB4616}"/>
                    </a:ext>
                  </a:extLst>
                </p:cNvPr>
                <p:cNvSpPr/>
                <p:nvPr/>
              </p:nvSpPr>
              <p:spPr>
                <a:xfrm>
                  <a:off x="6327538" y="1763009"/>
                  <a:ext cx="563500" cy="4196768"/>
                </a:xfrm>
                <a:prstGeom prst="rect">
                  <a:avLst/>
                </a:prstGeom>
                <a:noFill/>
                <a:ln w="15875">
                  <a:solidFill>
                    <a:srgbClr val="E0380A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he-IL"/>
                </a:p>
              </p:txBody>
            </p:sp>
            <p:sp>
              <p:nvSpPr>
                <p:cNvPr id="54" name="Callout: Line with Border and Accent Bar 53">
                  <a:extLst>
                    <a:ext uri="{FF2B5EF4-FFF2-40B4-BE49-F238E27FC236}">
                      <a16:creationId xmlns:a16="http://schemas.microsoft.com/office/drawing/2014/main" id="{9AC0270C-3547-BC0B-A52E-AD0F0CB83239}"/>
                    </a:ext>
                  </a:extLst>
                </p:cNvPr>
                <p:cNvSpPr/>
                <p:nvPr/>
              </p:nvSpPr>
              <p:spPr>
                <a:xfrm>
                  <a:off x="7479905" y="1763009"/>
                  <a:ext cx="1356764" cy="575726"/>
                </a:xfrm>
                <a:prstGeom prst="accentBorderCallout1">
                  <a:avLst>
                    <a:gd name="adj1" fmla="val 18750"/>
                    <a:gd name="adj2" fmla="val -8333"/>
                    <a:gd name="adj3" fmla="val 104479"/>
                    <a:gd name="adj4" fmla="val -40543"/>
                  </a:avLst>
                </a:prstGeom>
                <a:noFill/>
                <a:ln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High Variance</a:t>
                  </a:r>
                  <a:endParaRPr lang="he-IL" dirty="0">
                    <a:solidFill>
                      <a:schemeClr val="tx1"/>
                    </a:solidFill>
                  </a:endParaRPr>
                </a:p>
              </p:txBody>
            </p:sp>
          </p:grp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A8365EF-816F-912E-79BA-4CE07C690778}"/>
                  </a:ext>
                </a:extLst>
              </p:cNvPr>
              <p:cNvSpPr/>
              <p:nvPr/>
            </p:nvSpPr>
            <p:spPr>
              <a:xfrm>
                <a:off x="6675172" y="1847127"/>
                <a:ext cx="4351054" cy="414329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𝐵𝑖𝑎𝑠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𝑒𝑟𝑟𝑜𝑟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𝑢𝑛𝑑𝑒𝑟𝑓𝑖𝑡𝑡𝑖𝑛𝑔</m:t>
                          </m:r>
                        </m:e>
                      </m:d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en-US" sz="24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800100" lvl="1" indent="-3429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  <m:t>𝑡𝑟𝑎𝑖𝑛</m:t>
                        </m:r>
                      </m:sub>
                    </m:sSub>
                    <m:d>
                      <m:dPr>
                        <m:ctrlP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sz="2400" b="0" i="1" dirty="0" smtClean="0">
                        <a:solidFill>
                          <a:srgbClr val="0077C8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sz="2400" b="0" i="1" dirty="0" smtClean="0">
                        <a:solidFill>
                          <a:srgbClr val="0077C8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r>
                      <a:rPr lang="en-US" sz="2400" b="0" i="1" dirty="0" smtClean="0">
                        <a:solidFill>
                          <a:srgbClr val="0077C8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𝑖𝑔</m:t>
                    </m:r>
                    <m:r>
                      <a:rPr lang="en-US" sz="2400" b="0" i="1" dirty="0" smtClean="0">
                        <a:solidFill>
                          <a:srgbClr val="0077C8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</m:oMath>
                </a14:m>
                <a:endParaRPr lang="en-US" sz="2400" b="0" i="1" dirty="0">
                  <a:solidFill>
                    <a:srgbClr val="0077C8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800100" lvl="1" indent="-34290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  <m:t>𝑐𝑣</m:t>
                        </m:r>
                      </m:sub>
                    </m:sSub>
                    <m:d>
                      <m:dPr>
                        <m:ctrlP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sz="2400" i="1" dirty="0">
                        <a:solidFill>
                          <a:srgbClr val="0077C8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b>
                      <m:sSubPr>
                        <m:ctrlPr>
                          <a:rPr lang="en-US" sz="2400" i="1" dirty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sz="2400" i="1" dirty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  <m:t>𝑡𝑟𝑎𝑖𝑛</m:t>
                        </m:r>
                      </m:sub>
                    </m:sSub>
                    <m:d>
                      <m:dPr>
                        <m:ctrlPr>
                          <a:rPr lang="en-US" sz="2400" i="1" dirty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sz="2400" i="1" dirty="0">
                        <a:solidFill>
                          <a:srgbClr val="0077C8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sz="2400" i="1" dirty="0">
                        <a:solidFill>
                          <a:srgbClr val="0077C8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r>
                      <a:rPr lang="en-US" sz="2400" i="1" dirty="0">
                        <a:solidFill>
                          <a:srgbClr val="0077C8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𝑖𝑔</m:t>
                    </m:r>
                    <m:r>
                      <a:rPr lang="en-US" sz="2400" i="1" dirty="0">
                        <a:solidFill>
                          <a:srgbClr val="0077C8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</m:oMath>
                </a14:m>
                <a:endParaRPr lang="en-US" sz="24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spcBef>
                    <a:spcPts val="600"/>
                  </a:spcBef>
                </a:pPr>
                <a:r>
                  <a:rPr lang="en-US" sz="240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Variance (overfitting):</a:t>
                </a:r>
              </a:p>
              <a:p>
                <a:pPr marL="800100" lvl="1" indent="-3429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  <m:t>𝑡𝑟𝑎𝑖𝑛</m:t>
                        </m:r>
                      </m:sub>
                    </m:sSub>
                    <m:d>
                      <m:dPr>
                        <m:ctrlP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sz="2400" b="0" i="1" dirty="0" smtClean="0">
                        <a:solidFill>
                          <a:srgbClr val="0077C8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sz="2400" b="0" i="1" dirty="0" smtClean="0">
                        <a:solidFill>
                          <a:srgbClr val="0077C8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endParaRPr lang="en-US" sz="2400" b="0" i="1" dirty="0">
                  <a:solidFill>
                    <a:srgbClr val="0077C8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800100" lvl="1" indent="-3429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  <m:t>𝑐𝑣</m:t>
                        </m:r>
                      </m:sub>
                    </m:sSub>
                    <m:d>
                      <m:dPr>
                        <m:ctrlP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sz="2400" i="1" dirty="0" smtClean="0">
                        <a:solidFill>
                          <a:srgbClr val="0077C8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sSub>
                      <m:sSubPr>
                        <m:ctrlPr>
                          <a:rPr lang="en-US" sz="2400" i="1" dirty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sz="2400" i="1" dirty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  <m:t>𝑡𝑟𝑎𝑖𝑛</m:t>
                        </m:r>
                      </m:sub>
                    </m:sSub>
                    <m:d>
                      <m:dPr>
                        <m:ctrlPr>
                          <a:rPr lang="en-US" sz="2400" i="1" dirty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lang="en-US" sz="24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endParaRPr lang="en-US" sz="24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A8365EF-816F-912E-79BA-4CE07C6907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5172" y="1847127"/>
                <a:ext cx="4351054" cy="4143299"/>
              </a:xfrm>
              <a:prstGeom prst="rect">
                <a:avLst/>
              </a:prstGeom>
              <a:blipFill>
                <a:blip r:embed="rId5"/>
                <a:stretch>
                  <a:fillRect l="-420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98407713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55979"/>
            <a:ext cx="10862187" cy="594051"/>
          </a:xfrm>
        </p:spPr>
        <p:txBody>
          <a:bodyPr>
            <a:normAutofit fontScale="90000"/>
          </a:bodyPr>
          <a:lstStyle/>
          <a:p>
            <a:r>
              <a:rPr lang="en-US" dirty="0"/>
              <a:t>Bias / Variance as function of regularization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133475"/>
            <a:ext cx="10862187" cy="553280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6BE6EFF-6F92-7D36-4200-E9FBC86AFD63}"/>
                  </a:ext>
                </a:extLst>
              </p:cNvPr>
              <p:cNvSpPr/>
              <p:nvPr/>
            </p:nvSpPr>
            <p:spPr>
              <a:xfrm>
                <a:off x="614462" y="837783"/>
                <a:ext cx="6842059" cy="89126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𝑇𝑟𝑎𝑖𝑛𝑖𝑛𝑔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𝑒𝑟𝑟𝑜𝑟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: 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0077C8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rgbClr val="0077C8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0077C8"/>
                              </a:solidFill>
                              <a:latin typeface="Cambria Math" panose="02040503050406030204" pitchFamily="18" charset="0"/>
                            </a:rPr>
                            <m:t>𝑡𝑟𝑎𝑖𝑛</m:t>
                          </m:r>
                        </m:sub>
                      </m:sSub>
                      <m:d>
                        <m:dPr>
                          <m:ctrlPr>
                            <a:rPr lang="en-US" sz="2400" b="0" i="1" dirty="0" smtClean="0">
                              <a:solidFill>
                                <a:srgbClr val="0077C8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dirty="0" smtClean="0">
                              <a:solidFill>
                                <a:srgbClr val="0077C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r>
                  <a:rPr lang="en-US" sz="240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Cross Validation error</a:t>
                </a:r>
                <a:r>
                  <a:rPr lang="en-US" sz="2400" b="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  <m:t>𝑐𝑣</m:t>
                        </m:r>
                      </m:sub>
                    </m:sSub>
                    <m:d>
                      <m:dPr>
                        <m:ctrlP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6BE6EFF-6F92-7D36-4200-E9FBC86AFD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462" y="837783"/>
                <a:ext cx="6842059" cy="891264"/>
              </a:xfrm>
              <a:prstGeom prst="rect">
                <a:avLst/>
              </a:prstGeom>
              <a:blipFill>
                <a:blip r:embed="rId2"/>
                <a:stretch>
                  <a:fillRect l="-2763" b="-272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Oval 43">
            <a:extLst>
              <a:ext uri="{FF2B5EF4-FFF2-40B4-BE49-F238E27FC236}">
                <a16:creationId xmlns:a16="http://schemas.microsoft.com/office/drawing/2014/main" id="{0B777E36-5133-820D-C004-307572732DF3}"/>
              </a:ext>
            </a:extLst>
          </p:cNvPr>
          <p:cNvSpPr/>
          <p:nvPr/>
        </p:nvSpPr>
        <p:spPr>
          <a:xfrm>
            <a:off x="1530995" y="5357382"/>
            <a:ext cx="100830" cy="131263"/>
          </a:xfrm>
          <a:prstGeom prst="ellipse">
            <a:avLst/>
          </a:prstGeom>
          <a:solidFill>
            <a:srgbClr val="ED7D3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A8365EF-816F-912E-79BA-4CE07C690778}"/>
                  </a:ext>
                </a:extLst>
              </p:cNvPr>
              <p:cNvSpPr/>
              <p:nvPr/>
            </p:nvSpPr>
            <p:spPr>
              <a:xfrm>
                <a:off x="6675172" y="1847127"/>
                <a:ext cx="4351054" cy="414329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𝐵𝑖𝑎𝑠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𝑒𝑟𝑟𝑜𝑟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𝑢𝑛𝑑𝑒𝑟𝑓𝑖𝑡𝑡𝑖𝑛𝑔</m:t>
                          </m:r>
                        </m:e>
                      </m:d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en-US" sz="24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800100" lvl="1" indent="-3429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  <m:t>𝑡𝑟𝑎𝑖𝑛</m:t>
                        </m:r>
                      </m:sub>
                    </m:sSub>
                    <m:d>
                      <m:dPr>
                        <m:ctrlP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sz="2400" b="0" i="1" dirty="0" smtClean="0">
                        <a:solidFill>
                          <a:srgbClr val="0077C8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sz="2400" b="0" i="1" dirty="0" smtClean="0">
                        <a:solidFill>
                          <a:srgbClr val="0077C8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r>
                      <a:rPr lang="en-US" sz="2400" b="0" i="1" dirty="0" smtClean="0">
                        <a:solidFill>
                          <a:srgbClr val="0077C8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𝑖𝑔</m:t>
                    </m:r>
                    <m:r>
                      <a:rPr lang="en-US" sz="2400" b="0" i="1" dirty="0" smtClean="0">
                        <a:solidFill>
                          <a:srgbClr val="0077C8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</m:oMath>
                </a14:m>
                <a:endParaRPr lang="en-US" sz="2400" b="0" i="1" dirty="0">
                  <a:solidFill>
                    <a:srgbClr val="0077C8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800100" lvl="1" indent="-34290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  <m:t>𝑐𝑣</m:t>
                        </m:r>
                      </m:sub>
                    </m:sSub>
                    <m:d>
                      <m:dPr>
                        <m:ctrlP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sz="2400" i="1" dirty="0">
                        <a:solidFill>
                          <a:srgbClr val="0077C8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b>
                      <m:sSubPr>
                        <m:ctrlPr>
                          <a:rPr lang="en-US" sz="2400" i="1" dirty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sz="2400" i="1" dirty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  <m:t>𝑡𝑟𝑎𝑖𝑛</m:t>
                        </m:r>
                      </m:sub>
                    </m:sSub>
                    <m:d>
                      <m:dPr>
                        <m:ctrlPr>
                          <a:rPr lang="en-US" sz="2400" i="1" dirty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sz="2400" i="1" dirty="0">
                        <a:solidFill>
                          <a:srgbClr val="0077C8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sz="2400" i="1" dirty="0">
                        <a:solidFill>
                          <a:srgbClr val="0077C8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r>
                      <a:rPr lang="en-US" sz="2400" i="1" dirty="0">
                        <a:solidFill>
                          <a:srgbClr val="0077C8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𝑖𝑔</m:t>
                    </m:r>
                    <m:r>
                      <a:rPr lang="en-US" sz="2400" i="1" dirty="0">
                        <a:solidFill>
                          <a:srgbClr val="0077C8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</m:oMath>
                </a14:m>
                <a:endParaRPr lang="en-US" sz="24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spcBef>
                    <a:spcPts val="600"/>
                  </a:spcBef>
                </a:pPr>
                <a:r>
                  <a:rPr lang="en-US" sz="240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Variance (overfitting):</a:t>
                </a:r>
              </a:p>
              <a:p>
                <a:pPr marL="800100" lvl="1" indent="-3429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  <m:t>𝑡𝑟𝑎𝑖𝑛</m:t>
                        </m:r>
                      </m:sub>
                    </m:sSub>
                    <m:d>
                      <m:dPr>
                        <m:ctrlP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sz="2400" b="0" i="1" dirty="0" smtClean="0">
                        <a:solidFill>
                          <a:srgbClr val="0077C8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sz="2400" b="0" i="1" dirty="0" smtClean="0">
                        <a:solidFill>
                          <a:srgbClr val="0077C8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endParaRPr lang="en-US" sz="2400" b="0" i="1" dirty="0">
                  <a:solidFill>
                    <a:srgbClr val="0077C8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800100" lvl="1" indent="-3429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  <m:t>𝑐𝑣</m:t>
                        </m:r>
                      </m:sub>
                    </m:sSub>
                    <m:d>
                      <m:dPr>
                        <m:ctrlP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sz="2400" i="1" dirty="0" smtClean="0">
                        <a:solidFill>
                          <a:srgbClr val="0077C8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sSub>
                      <m:sSubPr>
                        <m:ctrlPr>
                          <a:rPr lang="en-US" sz="2400" i="1" dirty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sz="2400" i="1" dirty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  <m:t>𝑡𝑟𝑎𝑖𝑛</m:t>
                        </m:r>
                      </m:sub>
                    </m:sSub>
                    <m:d>
                      <m:dPr>
                        <m:ctrlPr>
                          <a:rPr lang="en-US" sz="2400" i="1" dirty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lang="en-US" sz="24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endParaRPr lang="en-US" sz="24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A8365EF-816F-912E-79BA-4CE07C6907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5172" y="1847127"/>
                <a:ext cx="4351054" cy="4143299"/>
              </a:xfrm>
              <a:prstGeom prst="rect">
                <a:avLst/>
              </a:prstGeom>
              <a:blipFill>
                <a:blip r:embed="rId3"/>
                <a:stretch>
                  <a:fillRect l="-420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00F5374B-6759-065F-760F-3A644690FF44}"/>
              </a:ext>
            </a:extLst>
          </p:cNvPr>
          <p:cNvGrpSpPr/>
          <p:nvPr/>
        </p:nvGrpSpPr>
        <p:grpSpPr>
          <a:xfrm>
            <a:off x="905448" y="1843066"/>
            <a:ext cx="5541530" cy="4285403"/>
            <a:chOff x="905448" y="1843066"/>
            <a:chExt cx="5541530" cy="4285403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DE1EAE6D-F48C-BA9D-B76F-7F5AD8F95ACD}"/>
                </a:ext>
              </a:extLst>
            </p:cNvPr>
            <p:cNvGrpSpPr/>
            <p:nvPr/>
          </p:nvGrpSpPr>
          <p:grpSpPr>
            <a:xfrm>
              <a:off x="1515463" y="2007277"/>
              <a:ext cx="3099143" cy="2517557"/>
              <a:chOff x="1112079" y="2000185"/>
              <a:chExt cx="3099143" cy="2517557"/>
            </a:xfrm>
          </p:grpSpPr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59821CB8-A6B2-97AE-CE74-B30B771B8936}"/>
                  </a:ext>
                </a:extLst>
              </p:cNvPr>
              <p:cNvSpPr/>
              <p:nvPr/>
            </p:nvSpPr>
            <p:spPr>
              <a:xfrm>
                <a:off x="1112079" y="2000185"/>
                <a:ext cx="100830" cy="131263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 dirty="0"/>
              </a:p>
            </p:txBody>
          </p: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3FE69171-D64B-1B4C-1FC3-2080D65BD57A}"/>
                  </a:ext>
                </a:extLst>
              </p:cNvPr>
              <p:cNvGrpSpPr/>
              <p:nvPr/>
            </p:nvGrpSpPr>
            <p:grpSpPr>
              <a:xfrm>
                <a:off x="2268586" y="2135553"/>
                <a:ext cx="1942636" cy="2382189"/>
                <a:chOff x="2268586" y="2135553"/>
                <a:chExt cx="1942636" cy="2382189"/>
              </a:xfrm>
            </p:grpSpPr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C13CAA99-3A7D-8E5A-E8EC-B34E9C92D31B}"/>
                    </a:ext>
                  </a:extLst>
                </p:cNvPr>
                <p:cNvSpPr/>
                <p:nvPr/>
              </p:nvSpPr>
              <p:spPr>
                <a:xfrm>
                  <a:off x="3992935" y="2135553"/>
                  <a:ext cx="100830" cy="131263"/>
                </a:xfrm>
                <a:prstGeom prst="ellipse">
                  <a:avLst/>
                </a:prstGeom>
                <a:solidFill>
                  <a:srgbClr val="7030A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he-IL"/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172A5108-B841-C16A-5B06-E3647BA7CE49}"/>
                    </a:ext>
                  </a:extLst>
                </p:cNvPr>
                <p:cNvSpPr/>
                <p:nvPr/>
              </p:nvSpPr>
              <p:spPr>
                <a:xfrm>
                  <a:off x="4110392" y="2212492"/>
                  <a:ext cx="100830" cy="131263"/>
                </a:xfrm>
                <a:prstGeom prst="ellipse">
                  <a:avLst/>
                </a:prstGeom>
                <a:solidFill>
                  <a:srgbClr val="ED7D3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he-IL"/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38A579BB-024D-6D99-C5BC-262445590637}"/>
                    </a:ext>
                  </a:extLst>
                </p:cNvPr>
                <p:cNvSpPr/>
                <p:nvPr/>
              </p:nvSpPr>
              <p:spPr>
                <a:xfrm>
                  <a:off x="2268586" y="4386479"/>
                  <a:ext cx="100830" cy="131263"/>
                </a:xfrm>
                <a:prstGeom prst="ellipse">
                  <a:avLst/>
                </a:prstGeom>
                <a:solidFill>
                  <a:srgbClr val="7030A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he-IL"/>
                </a:p>
              </p:txBody>
            </p:sp>
          </p:grp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ED5109E1-789D-B9AE-9CEF-0483E9CE640B}"/>
                </a:ext>
              </a:extLst>
            </p:cNvPr>
            <p:cNvGrpSpPr/>
            <p:nvPr/>
          </p:nvGrpSpPr>
          <p:grpSpPr>
            <a:xfrm>
              <a:off x="905448" y="1843066"/>
              <a:ext cx="5541530" cy="4285403"/>
              <a:chOff x="434397" y="1835457"/>
              <a:chExt cx="5541530" cy="4285403"/>
            </a:xfrm>
          </p:grpSpPr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E2F463E0-BFE7-7C7F-0362-FBCEF26D12CB}"/>
                  </a:ext>
                </a:extLst>
              </p:cNvPr>
              <p:cNvSpPr/>
              <p:nvPr/>
            </p:nvSpPr>
            <p:spPr>
              <a:xfrm>
                <a:off x="2204358" y="5069223"/>
                <a:ext cx="100830" cy="131263"/>
              </a:xfrm>
              <a:prstGeom prst="ellipse">
                <a:avLst/>
              </a:prstGeom>
              <a:solidFill>
                <a:srgbClr val="ED7D3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18514FD6-DB9E-5878-8B47-D1AA6A1417C9}"/>
                  </a:ext>
                </a:extLst>
              </p:cNvPr>
              <p:cNvGrpSpPr/>
              <p:nvPr/>
            </p:nvGrpSpPr>
            <p:grpSpPr>
              <a:xfrm>
                <a:off x="434397" y="1835457"/>
                <a:ext cx="5541530" cy="4285403"/>
                <a:chOff x="434397" y="1835457"/>
                <a:chExt cx="5541530" cy="4285403"/>
              </a:xfrm>
            </p:grpSpPr>
            <p:grpSp>
              <p:nvGrpSpPr>
                <p:cNvPr id="11" name="Group 10">
                  <a:extLst>
                    <a:ext uri="{FF2B5EF4-FFF2-40B4-BE49-F238E27FC236}">
                      <a16:creationId xmlns:a16="http://schemas.microsoft.com/office/drawing/2014/main" id="{818FDA8E-D524-6911-F1CF-5287E7CEC4DA}"/>
                    </a:ext>
                  </a:extLst>
                </p:cNvPr>
                <p:cNvGrpSpPr/>
                <p:nvPr/>
              </p:nvGrpSpPr>
              <p:grpSpPr>
                <a:xfrm>
                  <a:off x="434397" y="1835457"/>
                  <a:ext cx="5541530" cy="4285403"/>
                  <a:chOff x="434397" y="1835457"/>
                  <a:chExt cx="5541530" cy="4285403"/>
                </a:xfrm>
              </p:grpSpPr>
              <p:grpSp>
                <p:nvGrpSpPr>
                  <p:cNvPr id="8" name="Group 7">
                    <a:extLst>
                      <a:ext uri="{FF2B5EF4-FFF2-40B4-BE49-F238E27FC236}">
                        <a16:creationId xmlns:a16="http://schemas.microsoft.com/office/drawing/2014/main" id="{D0EED1D0-E9B1-36E0-2660-6B228DF3ADF6}"/>
                      </a:ext>
                    </a:extLst>
                  </p:cNvPr>
                  <p:cNvGrpSpPr/>
                  <p:nvPr/>
                </p:nvGrpSpPr>
                <p:grpSpPr>
                  <a:xfrm>
                    <a:off x="434397" y="1957696"/>
                    <a:ext cx="5541530" cy="4163164"/>
                    <a:chOff x="434397" y="1957696"/>
                    <a:chExt cx="5541530" cy="4163164"/>
                  </a:xfrm>
                </p:grpSpPr>
                <p:grpSp>
                  <p:nvGrpSpPr>
                    <p:cNvPr id="33" name="Group 32">
                      <a:extLst>
                        <a:ext uri="{FF2B5EF4-FFF2-40B4-BE49-F238E27FC236}">
                          <a16:creationId xmlns:a16="http://schemas.microsoft.com/office/drawing/2014/main" id="{D2342E65-6D56-4D96-6911-D7ACB1D3933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34397" y="1957696"/>
                      <a:ext cx="5541530" cy="4163164"/>
                      <a:chOff x="2286122" y="1812176"/>
                      <a:chExt cx="6741500" cy="4868594"/>
                    </a:xfrm>
                  </p:grpSpPr>
                  <p:grpSp>
                    <p:nvGrpSpPr>
                      <p:cNvPr id="30" name="Group 29">
                        <a:extLst>
                          <a:ext uri="{FF2B5EF4-FFF2-40B4-BE49-F238E27FC236}">
                            <a16:creationId xmlns:a16="http://schemas.microsoft.com/office/drawing/2014/main" id="{9BF79D07-C4F0-9F4F-9DD9-6DB2A3D25AC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2571334" y="1812176"/>
                        <a:ext cx="6456288" cy="4463934"/>
                        <a:chOff x="2790306" y="1853738"/>
                        <a:chExt cx="5863244" cy="4422371"/>
                      </a:xfrm>
                    </p:grpSpPr>
                    <p:cxnSp>
                      <p:nvCxnSpPr>
                        <p:cNvPr id="25" name="Straight Arrow Connector 24">
                          <a:extLst>
                            <a:ext uri="{FF2B5EF4-FFF2-40B4-BE49-F238E27FC236}">
                              <a16:creationId xmlns:a16="http://schemas.microsoft.com/office/drawing/2014/main" id="{5DD47E15-8ED9-1492-D5BB-0EBD4C0A5E21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H="1" flipV="1">
                          <a:off x="3025833" y="1853738"/>
                          <a:ext cx="58189" cy="4422371"/>
                        </a:xfrm>
                        <a:prstGeom prst="straightConnector1">
                          <a:avLst/>
                        </a:prstGeom>
                        <a:ln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27" name="Straight Arrow Connector 26">
                          <a:extLst>
                            <a:ext uri="{FF2B5EF4-FFF2-40B4-BE49-F238E27FC236}">
                              <a16:creationId xmlns:a16="http://schemas.microsoft.com/office/drawing/2014/main" id="{85D9B86E-D2FD-927C-3475-8E16D5AC9D18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V="1">
                          <a:off x="2790306" y="6020217"/>
                          <a:ext cx="5863244" cy="12432"/>
                        </a:xfrm>
                        <a:prstGeom prst="straightConnector1">
                          <a:avLst/>
                        </a:prstGeom>
                        <a:ln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sp>
                    <p:nvSpPr>
                      <p:cNvPr id="31" name="TextBox 30">
                        <a:extLst>
                          <a:ext uri="{FF2B5EF4-FFF2-40B4-BE49-F238E27FC236}">
                            <a16:creationId xmlns:a16="http://schemas.microsoft.com/office/drawing/2014/main" id="{C410BA1F-BB4E-18C5-A7DB-5D33B7215DF5}"/>
                          </a:ext>
                        </a:extLst>
                      </p:cNvPr>
                      <p:cNvSpPr txBox="1"/>
                      <p:nvPr/>
                    </p:nvSpPr>
                    <p:spPr>
                      <a:xfrm rot="10800000">
                        <a:off x="2286122" y="2946808"/>
                        <a:ext cx="613811" cy="963808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vert="eaVert" wrap="square" rtlCol="1" anchor="ctr" anchorCtr="0">
                        <a:spAutoFit/>
                      </a:bodyPr>
                      <a:lstStyle/>
                      <a:p>
                        <a:pPr algn="ctr"/>
                        <a:r>
                          <a:rPr lang="en-US" dirty="0"/>
                          <a:t>error</a:t>
                        </a:r>
                        <a:endParaRPr lang="he-IL" dirty="0"/>
                      </a:p>
                    </p:txBody>
                  </p:sp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32" name="TextBox 31">
                            <a:extLst>
                              <a:ext uri="{FF2B5EF4-FFF2-40B4-BE49-F238E27FC236}">
                                <a16:creationId xmlns:a16="http://schemas.microsoft.com/office/drawing/2014/main" id="{948EAB54-22EE-B86D-47EF-E7B66F9AA3DF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4082030" y="6248856"/>
                            <a:ext cx="2327225" cy="431914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1">
                            <a:spAutoFit/>
                          </a:bodyPr>
                          <a:lstStyle/>
                          <a:p>
                            <a:pPr/>
                            <a14:m>
                              <m:oMathPara xmlns:m="http://schemas.openxmlformats.org/officeDocument/2006/math">
                                <m:oMathParaPr>
                                  <m:jc m:val="left"/>
                                </m:oMathParaPr>
                                <m:oMath xmlns:m="http://schemas.openxmlformats.org/officeDocument/2006/math">
                                  <m:r>
                                    <a:rPr lang="en-US" sz="18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𝑟𝑒𝑔𝑢𝑙𝑎𝑟𝑖𝑧𝑎𝑡𝑖𝑜𝑛</m:t>
                                  </m:r>
                                  <m:r>
                                    <a:rPr lang="en-US" sz="18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1800" b="0" i="1" dirty="0" smtClean="0">
                                      <a:solidFill>
                                        <a:srgbClr val="0077C8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oMath>
                              </m:oMathPara>
                            </a14:m>
                            <a:endParaRPr lang="en-US" sz="1800" b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endParaRPr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32" name="TextBox 31">
                            <a:extLst>
                              <a:ext uri="{FF2B5EF4-FFF2-40B4-BE49-F238E27FC236}">
                                <a16:creationId xmlns:a16="http://schemas.microsoft.com/office/drawing/2014/main" id="{948EAB54-22EE-B86D-47EF-E7B66F9AA3DF}"/>
                              </a:ext>
                            </a:extLst>
                          </p:cNvPr>
                          <p:cNvSpPr txBox="1"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4082030" y="6248856"/>
                            <a:ext cx="2327225" cy="431914"/>
                          </a:xfrm>
                          <a:prstGeom prst="rect">
                            <a:avLst/>
                          </a:prstGeom>
                          <a:blipFill>
                            <a:blip r:embed="rId4"/>
                            <a:stretch>
                              <a:fillRect l="-955" b="-13333"/>
                            </a:stretch>
                          </a:blipFill>
                        </p:spPr>
                        <p:txBody>
                          <a:bodyPr/>
                          <a:lstStyle/>
                          <a:p>
                            <a:r>
                              <a:rPr lang="he-IL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</p:grp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39" name="Callout: Bent Line with Border and Accent Bar 38">
                          <a:extLst>
                            <a:ext uri="{FF2B5EF4-FFF2-40B4-BE49-F238E27FC236}">
                              <a16:creationId xmlns:a16="http://schemas.microsoft.com/office/drawing/2014/main" id="{FCB7E929-656A-EDFE-5C4D-F3B3AC268C9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867131" y="5079272"/>
                          <a:ext cx="819970" cy="390834"/>
                        </a:xfrm>
                        <a:prstGeom prst="accentBorderCallout2">
                          <a:avLst>
                            <a:gd name="adj1" fmla="val 18750"/>
                            <a:gd name="adj2" fmla="val -8333"/>
                            <a:gd name="adj3" fmla="val 18750"/>
                            <a:gd name="adj4" fmla="val -16667"/>
                            <a:gd name="adj5" fmla="val -36384"/>
                            <a:gd name="adj6" fmla="val -29771"/>
                          </a:avLst>
                        </a:prstGeom>
                        <a:ln w="15875">
                          <a:tailEnd type="triangle"/>
                        </a:ln>
                      </p:spPr>
                      <p:style>
                        <a:lnRef idx="1">
                          <a:schemeClr val="accent2"/>
                        </a:lnRef>
                        <a:fillRef idx="0">
                          <a:schemeClr val="accent2"/>
                        </a:fillRef>
                        <a:effectRef idx="0">
                          <a:schemeClr val="accent2"/>
                        </a:effectRef>
                        <a:fontRef idx="minor">
                          <a:schemeClr val="tx1"/>
                        </a:fontRef>
                      </p:style>
                      <p:txBody>
                        <a:bodyPr lIns="180000" tIns="0" bIns="72000" rtlCol="1" anchor="ctr"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dirty="0" smtClean="0">
                                        <a:solidFill>
                                          <a:srgbClr val="ED7D3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dirty="0">
                                        <a:solidFill>
                                          <a:srgbClr val="ED7D3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US" dirty="0">
                                        <a:solidFill>
                                          <a:srgbClr val="ED7D3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𝑡𝑟𝑎𝑖𝑛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i="1" dirty="0">
                                        <a:solidFill>
                                          <a:srgbClr val="ED7D3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dirty="0">
                                        <a:solidFill>
                                          <a:srgbClr val="ED7D3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he-IL" dirty="0">
                            <a:solidFill>
                              <a:srgbClr val="ED7D31"/>
                            </a:solidFill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39" name="Callout: Bent Line with Border and Accent Bar 38">
                          <a:extLst>
                            <a:ext uri="{FF2B5EF4-FFF2-40B4-BE49-F238E27FC236}">
                              <a16:creationId xmlns:a16="http://schemas.microsoft.com/office/drawing/2014/main" id="{FCB7E929-656A-EDFE-5C4D-F3B3AC268C96}"/>
                            </a:ext>
                          </a:extLst>
                        </p:cNvPr>
                        <p:cNvSpPr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2867131" y="5079272"/>
                          <a:ext cx="819970" cy="390834"/>
                        </a:xfrm>
                        <a:prstGeom prst="accentBorderCallout2">
                          <a:avLst>
                            <a:gd name="adj1" fmla="val 18750"/>
                            <a:gd name="adj2" fmla="val -8333"/>
                            <a:gd name="adj3" fmla="val 18750"/>
                            <a:gd name="adj4" fmla="val -16667"/>
                            <a:gd name="adj5" fmla="val -36384"/>
                            <a:gd name="adj6" fmla="val -29771"/>
                          </a:avLst>
                        </a:prstGeom>
                        <a:blipFill>
                          <a:blip r:embed="rId5"/>
                          <a:stretch>
                            <a:fillRect r="-532"/>
                          </a:stretch>
                        </a:blipFill>
                        <a:ln w="15875">
                          <a:tailEnd type="triangle"/>
                        </a:ln>
                      </p:spPr>
                      <p:txBody>
                        <a:bodyPr/>
                        <a:lstStyle/>
                        <a:p>
                          <a:r>
                            <a:rPr lang="he-IL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p:sp>
                  <p:nvSpPr>
                    <p:cNvPr id="40" name="Freeform: Shape 39">
                      <a:extLst>
                        <a:ext uri="{FF2B5EF4-FFF2-40B4-BE49-F238E27FC236}">
                          <a16:creationId xmlns:a16="http://schemas.microsoft.com/office/drawing/2014/main" id="{6A491E9A-C5EE-D138-84C3-B30DC540AE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28993" y="2050892"/>
                      <a:ext cx="2907857" cy="2410521"/>
                    </a:xfrm>
                    <a:custGeom>
                      <a:avLst/>
                      <a:gdLst>
                        <a:gd name="connsiteX0" fmla="*/ 0 w 3537528"/>
                        <a:gd name="connsiteY0" fmla="*/ 0 h 2818973"/>
                        <a:gd name="connsiteX1" fmla="*/ 581891 w 3537528"/>
                        <a:gd name="connsiteY1" fmla="*/ 1819563 h 2818973"/>
                        <a:gd name="connsiteX2" fmla="*/ 1579418 w 3537528"/>
                        <a:gd name="connsiteY2" fmla="*/ 2761672 h 2818973"/>
                        <a:gd name="connsiteX3" fmla="*/ 3537528 w 3537528"/>
                        <a:gd name="connsiteY3" fmla="*/ 193963 h 281897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3537528" h="2818973">
                          <a:moveTo>
                            <a:pt x="0" y="0"/>
                          </a:moveTo>
                          <a:cubicBezTo>
                            <a:pt x="159327" y="679642"/>
                            <a:pt x="318655" y="1359284"/>
                            <a:pt x="581891" y="1819563"/>
                          </a:cubicBezTo>
                          <a:cubicBezTo>
                            <a:pt x="845127" y="2279842"/>
                            <a:pt x="1086812" y="3032605"/>
                            <a:pt x="1579418" y="2761672"/>
                          </a:cubicBezTo>
                          <a:cubicBezTo>
                            <a:pt x="2072024" y="2490739"/>
                            <a:pt x="2804776" y="1342351"/>
                            <a:pt x="3537528" y="193963"/>
                          </a:cubicBezTo>
                        </a:path>
                      </a:pathLst>
                    </a:custGeom>
                    <a:noFill/>
                    <a:ln w="19050">
                      <a:solidFill>
                        <a:srgbClr val="7030A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1" anchor="ctr"/>
                    <a:lstStyle/>
                    <a:p>
                      <a:pPr algn="ctr"/>
                      <a:endParaRPr lang="he-IL"/>
                    </a:p>
                  </p:txBody>
                </p: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41" name="Callout: Bent Line with Border and Accent Bar 40">
                          <a:extLst>
                            <a:ext uri="{FF2B5EF4-FFF2-40B4-BE49-F238E27FC236}">
                              <a16:creationId xmlns:a16="http://schemas.microsoft.com/office/drawing/2014/main" id="{83839CC7-02DE-ADEC-FBE8-B92540F6313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378691" y="2796400"/>
                          <a:ext cx="819970" cy="390834"/>
                        </a:xfrm>
                        <a:prstGeom prst="accentBorderCallout2">
                          <a:avLst>
                            <a:gd name="adj1" fmla="val 18750"/>
                            <a:gd name="adj2" fmla="val -8333"/>
                            <a:gd name="adj3" fmla="val 18750"/>
                            <a:gd name="adj4" fmla="val -16667"/>
                            <a:gd name="adj5" fmla="val -35021"/>
                            <a:gd name="adj6" fmla="val -69815"/>
                          </a:avLst>
                        </a:prstGeom>
                        <a:noFill/>
                        <a:ln w="19050">
                          <a:solidFill>
                            <a:srgbClr val="7030A0"/>
                          </a:solidFill>
                          <a:tailEnd type="triangle"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1" anchor="ctr"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dirty="0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dirty="0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dirty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cv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i="1" dirty="0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dirty="0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he-IL" dirty="0">
                            <a:solidFill>
                              <a:srgbClr val="7030A0"/>
                            </a:solidFill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41" name="Callout: Bent Line with Border and Accent Bar 40">
                          <a:extLst>
                            <a:ext uri="{FF2B5EF4-FFF2-40B4-BE49-F238E27FC236}">
                              <a16:creationId xmlns:a16="http://schemas.microsoft.com/office/drawing/2014/main" id="{83839CC7-02DE-ADEC-FBE8-B92540F63133}"/>
                            </a:ext>
                          </a:extLst>
                        </p:cNvPr>
                        <p:cNvSpPr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4378691" y="2796400"/>
                          <a:ext cx="819970" cy="390834"/>
                        </a:xfrm>
                        <a:prstGeom prst="accentBorderCallout2">
                          <a:avLst>
                            <a:gd name="adj1" fmla="val 18750"/>
                            <a:gd name="adj2" fmla="val -8333"/>
                            <a:gd name="adj3" fmla="val 18750"/>
                            <a:gd name="adj4" fmla="val -16667"/>
                            <a:gd name="adj5" fmla="val -35021"/>
                            <a:gd name="adj6" fmla="val -69815"/>
                          </a:avLst>
                        </a:prstGeom>
                        <a:blipFill>
                          <a:blip r:embed="rId6"/>
                          <a:stretch>
                            <a:fillRect b="-3960"/>
                          </a:stretch>
                        </a:blipFill>
                        <a:ln w="19050">
                          <a:solidFill>
                            <a:srgbClr val="7030A0"/>
                          </a:solidFill>
                          <a:tailEnd type="triangle"/>
                        </a:ln>
                      </p:spPr>
                      <p:txBody>
                        <a:bodyPr/>
                        <a:lstStyle/>
                        <a:p>
                          <a:r>
                            <a:rPr lang="he-IL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  <p:grpSp>
                <p:nvGrpSpPr>
                  <p:cNvPr id="9" name="Group 8">
                    <a:extLst>
                      <a:ext uri="{FF2B5EF4-FFF2-40B4-BE49-F238E27FC236}">
                        <a16:creationId xmlns:a16="http://schemas.microsoft.com/office/drawing/2014/main" id="{DC9997B5-211C-3C7E-D7F7-00D2CC610EE0}"/>
                      </a:ext>
                    </a:extLst>
                  </p:cNvPr>
                  <p:cNvGrpSpPr/>
                  <p:nvPr/>
                </p:nvGrpSpPr>
                <p:grpSpPr>
                  <a:xfrm>
                    <a:off x="1010895" y="1835457"/>
                    <a:ext cx="4502464" cy="3935314"/>
                    <a:chOff x="1010895" y="1835457"/>
                    <a:chExt cx="4502464" cy="3935314"/>
                  </a:xfrm>
                </p:grpSpPr>
                <p:grpSp>
                  <p:nvGrpSpPr>
                    <p:cNvPr id="55" name="Group 54">
                      <a:extLst>
                        <a:ext uri="{FF2B5EF4-FFF2-40B4-BE49-F238E27FC236}">
                          <a16:creationId xmlns:a16="http://schemas.microsoft.com/office/drawing/2014/main" id="{DDE2F762-1C7A-D624-9B5E-0C66E86724E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749500" y="1890607"/>
                      <a:ext cx="1763859" cy="3876417"/>
                      <a:chOff x="3745322" y="1995416"/>
                      <a:chExt cx="2145807" cy="4133960"/>
                    </a:xfrm>
                  </p:grpSpPr>
                  <p:sp>
                    <p:nvSpPr>
                      <p:cNvPr id="50" name="Rectangle 49">
                        <a:extLst>
                          <a:ext uri="{FF2B5EF4-FFF2-40B4-BE49-F238E27FC236}">
                            <a16:creationId xmlns:a16="http://schemas.microsoft.com/office/drawing/2014/main" id="{40CF5266-C9F5-AB0B-582B-FAF4ED410FA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745322" y="1995416"/>
                        <a:ext cx="563499" cy="4133960"/>
                      </a:xfrm>
                      <a:prstGeom prst="rect">
                        <a:avLst/>
                      </a:prstGeom>
                      <a:noFill/>
                      <a:ln w="15875">
                        <a:solidFill>
                          <a:srgbClr val="E0380A"/>
                        </a:solidFill>
                        <a:prstDash val="dash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1" anchor="ctr"/>
                      <a:lstStyle/>
                      <a:p>
                        <a:pPr algn="ctr"/>
                        <a:endParaRPr lang="he-IL"/>
                      </a:p>
                    </p:txBody>
                  </p:sp>
                  <p:sp>
                    <p:nvSpPr>
                      <p:cNvPr id="53" name="Callout: Line with Border and Accent Bar 52">
                        <a:extLst>
                          <a:ext uri="{FF2B5EF4-FFF2-40B4-BE49-F238E27FC236}">
                            <a16:creationId xmlns:a16="http://schemas.microsoft.com/office/drawing/2014/main" id="{FCE06F87-42C2-4D57-6503-3CDC072657A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719204" y="2202580"/>
                        <a:ext cx="1171925" cy="455189"/>
                      </a:xfrm>
                      <a:prstGeom prst="accentBorderCallout1">
                        <a:avLst>
                          <a:gd name="adj1" fmla="val 18750"/>
                          <a:gd name="adj2" fmla="val -8333"/>
                          <a:gd name="adj3" fmla="val 51910"/>
                          <a:gd name="adj4" fmla="val -32619"/>
                        </a:avLst>
                      </a:prstGeom>
                      <a:noFill/>
                      <a:ln>
                        <a:tailEnd type="triangle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1" anchor="ctr"/>
                      <a:lstStyle/>
                      <a:p>
                        <a:pPr algn="ctr"/>
                        <a:r>
                          <a:rPr lang="en-US" dirty="0">
                            <a:solidFill>
                              <a:schemeClr val="tx1"/>
                            </a:solidFill>
                          </a:rPr>
                          <a:t>High Bias</a:t>
                        </a:r>
                        <a:endParaRPr lang="he-IL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</p:grpSp>
                <p:grpSp>
                  <p:nvGrpSpPr>
                    <p:cNvPr id="56" name="Group 55">
                      <a:extLst>
                        <a:ext uri="{FF2B5EF4-FFF2-40B4-BE49-F238E27FC236}">
                          <a16:creationId xmlns:a16="http://schemas.microsoft.com/office/drawing/2014/main" id="{93263D14-D667-F5F8-AC4B-256FE5CF9EC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10895" y="1835457"/>
                      <a:ext cx="1781083" cy="3935314"/>
                      <a:chOff x="6407041" y="1758678"/>
                      <a:chExt cx="2166762" cy="4196768"/>
                    </a:xfrm>
                  </p:grpSpPr>
                  <p:sp>
                    <p:nvSpPr>
                      <p:cNvPr id="51" name="Rectangle 50">
                        <a:extLst>
                          <a:ext uri="{FF2B5EF4-FFF2-40B4-BE49-F238E27FC236}">
                            <a16:creationId xmlns:a16="http://schemas.microsoft.com/office/drawing/2014/main" id="{588175DA-02A9-6877-D9E0-8A9635EB4616}"/>
                          </a:ext>
                        </a:extLst>
                      </p:cNvPr>
                      <p:cNvSpPr/>
                      <p:nvPr/>
                    </p:nvSpPr>
                    <p:spPr>
                      <a:xfrm rot="21540000">
                        <a:off x="6407041" y="1758678"/>
                        <a:ext cx="563500" cy="4196768"/>
                      </a:xfrm>
                      <a:prstGeom prst="rect">
                        <a:avLst/>
                      </a:prstGeom>
                      <a:noFill/>
                      <a:ln w="15875">
                        <a:solidFill>
                          <a:srgbClr val="E0380A"/>
                        </a:solidFill>
                        <a:prstDash val="dash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1" anchor="ctr"/>
                      <a:lstStyle/>
                      <a:p>
                        <a:pPr algn="ctr"/>
                        <a:endParaRPr lang="he-IL" dirty="0"/>
                      </a:p>
                    </p:txBody>
                  </p:sp>
                  <p:sp>
                    <p:nvSpPr>
                      <p:cNvPr id="54" name="Callout: Line with Border and Accent Bar 53">
                        <a:extLst>
                          <a:ext uri="{FF2B5EF4-FFF2-40B4-BE49-F238E27FC236}">
                            <a16:creationId xmlns:a16="http://schemas.microsoft.com/office/drawing/2014/main" id="{9AC0270C-3547-BC0B-A52E-AD0F0CB8323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56606" y="2252251"/>
                        <a:ext cx="1317197" cy="575726"/>
                      </a:xfrm>
                      <a:prstGeom prst="accentBorderCallout1">
                        <a:avLst>
                          <a:gd name="adj1" fmla="val 18750"/>
                          <a:gd name="adj2" fmla="val -8333"/>
                          <a:gd name="adj3" fmla="val 90792"/>
                          <a:gd name="adj4" fmla="val -22629"/>
                        </a:avLst>
                      </a:prstGeom>
                      <a:noFill/>
                      <a:ln>
                        <a:tailEnd type="triangle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1" anchor="ctr"/>
                      <a:lstStyle/>
                      <a:p>
                        <a:pPr algn="ctr"/>
                        <a:r>
                          <a:rPr lang="en-US" dirty="0">
                            <a:solidFill>
                              <a:schemeClr val="tx1"/>
                            </a:solidFill>
                          </a:rPr>
                          <a:t>High Variance</a:t>
                        </a:r>
                        <a:endParaRPr lang="he-IL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</p:grpSp>
              </p:grpSp>
            </p:grpSp>
            <p:sp>
              <p:nvSpPr>
                <p:cNvPr id="6" name="Freeform: Shape 5">
                  <a:extLst>
                    <a:ext uri="{FF2B5EF4-FFF2-40B4-BE49-F238E27FC236}">
                      <a16:creationId xmlns:a16="http://schemas.microsoft.com/office/drawing/2014/main" id="{625DE54B-1C88-19F3-A533-E1AB21252313}"/>
                    </a:ext>
                  </a:extLst>
                </p:cNvPr>
                <p:cNvSpPr/>
                <p:nvPr/>
              </p:nvSpPr>
              <p:spPr>
                <a:xfrm>
                  <a:off x="1094827" y="2148629"/>
                  <a:ext cx="3110437" cy="3274700"/>
                </a:xfrm>
                <a:custGeom>
                  <a:avLst/>
                  <a:gdLst>
                    <a:gd name="connsiteX0" fmla="*/ 0 w 3717530"/>
                    <a:gd name="connsiteY0" fmla="*/ 3310062 h 3310062"/>
                    <a:gd name="connsiteX1" fmla="*/ 1237673 w 3717530"/>
                    <a:gd name="connsiteY1" fmla="*/ 3097626 h 3310062"/>
                    <a:gd name="connsiteX2" fmla="*/ 2613891 w 3717530"/>
                    <a:gd name="connsiteY2" fmla="*/ 2100098 h 3310062"/>
                    <a:gd name="connsiteX3" fmla="*/ 3620655 w 3717530"/>
                    <a:gd name="connsiteY3" fmla="*/ 178935 h 3310062"/>
                    <a:gd name="connsiteX4" fmla="*/ 3620655 w 3717530"/>
                    <a:gd name="connsiteY4" fmla="*/ 197407 h 33100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17530" h="3310062">
                      <a:moveTo>
                        <a:pt x="0" y="3310062"/>
                      </a:moveTo>
                      <a:cubicBezTo>
                        <a:pt x="401012" y="3304674"/>
                        <a:pt x="802025" y="3299287"/>
                        <a:pt x="1237673" y="3097626"/>
                      </a:cubicBezTo>
                      <a:cubicBezTo>
                        <a:pt x="1673321" y="2895965"/>
                        <a:pt x="2216727" y="2586546"/>
                        <a:pt x="2613891" y="2100098"/>
                      </a:cubicBezTo>
                      <a:cubicBezTo>
                        <a:pt x="3011055" y="1613650"/>
                        <a:pt x="3620655" y="178935"/>
                        <a:pt x="3620655" y="178935"/>
                      </a:cubicBezTo>
                      <a:cubicBezTo>
                        <a:pt x="3788449" y="-138180"/>
                        <a:pt x="3704552" y="29613"/>
                        <a:pt x="3620655" y="197407"/>
                      </a:cubicBezTo>
                    </a:path>
                  </a:pathLst>
                </a:custGeom>
                <a:ln w="15875">
                  <a:tailEnd type="triangle"/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  <p:txBody>
                <a:bodyPr lIns="180000" tIns="0" bIns="72000" rtlCol="1" anchor="ctr"/>
                <a:lstStyle/>
                <a:p>
                  <a:pPr algn="ctr"/>
                  <a:endParaRPr lang="he-IL">
                    <a:solidFill>
                      <a:srgbClr val="ED7D31"/>
                    </a:solidFill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4264030148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55979"/>
            <a:ext cx="10862187" cy="594051"/>
          </a:xfrm>
        </p:spPr>
        <p:txBody>
          <a:bodyPr>
            <a:normAutofit fontScale="90000"/>
          </a:bodyPr>
          <a:lstStyle/>
          <a:p>
            <a:r>
              <a:rPr lang="en-US" dirty="0"/>
              <a:t>Confusion Matrix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2561607"/>
            <a:ext cx="10862187" cy="4111109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6BE6EFF-6F92-7D36-4200-E9FBC86AFD63}"/>
                  </a:ext>
                </a:extLst>
              </p:cNvPr>
              <p:cNvSpPr/>
              <p:nvPr/>
            </p:nvSpPr>
            <p:spPr>
              <a:xfrm>
                <a:off x="4505597" y="153059"/>
                <a:ext cx="6564942" cy="39875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𝑃𝑟𝑒𝑐𝑖𝑠𝑖𝑜𝑛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𝑅𝑒𝑐𝑎𝑙𝑙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𝑆𝑐𝑜𝑟𝑒</m:t>
                      </m:r>
                    </m:oMath>
                  </m:oMathPara>
                </a14:m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6BE6EFF-6F92-7D36-4200-E9FBC86AFD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5597" y="153059"/>
                <a:ext cx="6564942" cy="398758"/>
              </a:xfrm>
              <a:prstGeom prst="rect">
                <a:avLst/>
              </a:prstGeom>
              <a:blipFill>
                <a:blip r:embed="rId2"/>
                <a:stretch>
                  <a:fillRect l="-157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7019CB44-B8A7-D5C0-27EE-9B373DEFF5E1}"/>
                  </a:ext>
                </a:extLst>
              </p:cNvPr>
              <p:cNvSpPr/>
              <p:nvPr/>
            </p:nvSpPr>
            <p:spPr>
              <a:xfrm>
                <a:off x="591965" y="1082487"/>
                <a:ext cx="9499686" cy="115835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marL="342900" indent="-3429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Assume</m:t>
                    </m:r>
                    <m:r>
                      <a:rPr lang="en-US" sz="20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binary</m:t>
                    </m:r>
                    <m:r>
                      <a:rPr lang="en-US" sz="20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classification</m:t>
                    </m:r>
                    <m:r>
                      <a:rPr lang="en-US" sz="20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problem</m:t>
                    </m:r>
                    <m:r>
                      <a:rPr lang="en-US" sz="20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20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r>
                  <a:rPr lang="en-US" sz="2000" b="0" dirty="0">
                    <a:solidFill>
                      <a:schemeClr val="tx1"/>
                    </a:solidFill>
                  </a:rPr>
                  <a:t> for detecting cancer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The accuracy is 99% with 1% error on a test</a:t>
                </a:r>
              </a:p>
              <a:p>
                <a:r>
                  <a:rPr lang="en-US" sz="20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But …</a:t>
                </a: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7019CB44-B8A7-D5C0-27EE-9B373DEFF5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965" y="1082487"/>
                <a:ext cx="9499686" cy="1158352"/>
              </a:xfrm>
              <a:prstGeom prst="rect">
                <a:avLst/>
              </a:prstGeom>
              <a:blipFill>
                <a:blip r:embed="rId3"/>
                <a:stretch>
                  <a:fillRect l="-1605" t="-684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Group 19">
            <a:extLst>
              <a:ext uri="{FF2B5EF4-FFF2-40B4-BE49-F238E27FC236}">
                <a16:creationId xmlns:a16="http://schemas.microsoft.com/office/drawing/2014/main" id="{418F841F-1C75-88D5-E902-1F9C7CA93633}"/>
              </a:ext>
            </a:extLst>
          </p:cNvPr>
          <p:cNvGrpSpPr/>
          <p:nvPr/>
        </p:nvGrpSpPr>
        <p:grpSpPr>
          <a:xfrm>
            <a:off x="591965" y="2783576"/>
            <a:ext cx="5426867" cy="2185214"/>
            <a:chOff x="591965" y="2783576"/>
            <a:chExt cx="5426867" cy="2185214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4218A23-B5D4-A55D-B645-7EAD9C5B2D7C}"/>
                </a:ext>
              </a:extLst>
            </p:cNvPr>
            <p:cNvSpPr txBox="1"/>
            <p:nvPr/>
          </p:nvSpPr>
          <p:spPr>
            <a:xfrm>
              <a:off x="591965" y="2783576"/>
              <a:ext cx="5426867" cy="2185214"/>
            </a:xfrm>
            <a:prstGeom prst="rect">
              <a:avLst/>
            </a:prstGeom>
            <a:noFill/>
          </p:spPr>
          <p:txBody>
            <a:bodyPr wrap="square" lIns="0" rtlCol="1">
              <a:spAutoFit/>
            </a:bodyPr>
            <a:lstStyle/>
            <a:p>
              <a:r>
                <a:rPr lang="en-US" dirty="0"/>
                <a:t>Only 0.5% in the in the training and test set has cancer</a:t>
              </a:r>
            </a:p>
            <a:p>
              <a:pPr>
                <a:spcBef>
                  <a:spcPts val="1200"/>
                </a:spcBef>
              </a:pPr>
              <a:r>
                <a:rPr lang="en-US" dirty="0"/>
                <a:t>Assume the prediction as:</a:t>
              </a:r>
            </a:p>
            <a:p>
              <a:r>
                <a:rPr lang="en-US" dirty="0"/>
                <a:t> </a:t>
              </a:r>
            </a:p>
            <a:p>
              <a:endParaRPr lang="en-US" dirty="0"/>
            </a:p>
            <a:p>
              <a:endParaRPr lang="en-US" dirty="0"/>
            </a:p>
            <a:p>
              <a:r>
                <a:rPr lang="en-US" dirty="0"/>
                <a:t>This will lead to 99.5% accuracy</a:t>
              </a:r>
            </a:p>
            <a:p>
              <a:endParaRPr 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79B9CB6-7F6F-F5DE-2B28-C9F1FD1D814E}"/>
                </a:ext>
              </a:extLst>
            </p:cNvPr>
            <p:cNvSpPr txBox="1"/>
            <p:nvPr/>
          </p:nvSpPr>
          <p:spPr>
            <a:xfrm>
              <a:off x="591965" y="3599197"/>
              <a:ext cx="2459166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1" anchor="t" anchorCtr="0">
              <a:spAutoFit/>
            </a:bodyPr>
            <a:lstStyle/>
            <a:p>
              <a:r>
                <a:rPr lang="en-US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def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predict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x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):</a:t>
              </a: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b="0" dirty="0">
                  <a:solidFill>
                    <a:srgbClr val="C586C0"/>
                  </a:solidFill>
                  <a:effectLst/>
                  <a:latin typeface="Consolas" panose="020B0609020204030204" pitchFamily="49" charset="0"/>
                </a:rPr>
                <a:t>return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0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2791F0FB-86B4-7CD1-D493-AF386D3B3BF1}"/>
              </a:ext>
            </a:extLst>
          </p:cNvPr>
          <p:cNvSpPr/>
          <p:nvPr/>
        </p:nvSpPr>
        <p:spPr>
          <a:xfrm>
            <a:off x="6544058" y="2783576"/>
            <a:ext cx="3746727" cy="7758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>
              <a:spcAft>
                <a:spcPts val="600"/>
              </a:spcAft>
            </a:pPr>
            <a:r>
              <a:rPr lang="en-US" sz="2400" i="1" dirty="0">
                <a:solidFill>
                  <a:srgbClr val="C00000"/>
                </a:solidFill>
                <a:latin typeface="Cambria Math" panose="02040503050406030204" pitchFamily="18" charset="0"/>
              </a:rPr>
              <a:t>In this case we say the data is skewed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5CEE26-B8E6-3E9B-47B6-2EEBB38EE785}"/>
              </a:ext>
            </a:extLst>
          </p:cNvPr>
          <p:cNvSpPr txBox="1"/>
          <p:nvPr/>
        </p:nvSpPr>
        <p:spPr>
          <a:xfrm>
            <a:off x="6544058" y="4245528"/>
            <a:ext cx="4331855" cy="147732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>
                <a:solidFill>
                  <a:srgbClr val="0077C8"/>
                </a:solidFill>
              </a:rPr>
              <a:t>Algorithm 1: 99.2% accuracy</a:t>
            </a:r>
          </a:p>
          <a:p>
            <a:r>
              <a:rPr lang="en-US" dirty="0">
                <a:solidFill>
                  <a:srgbClr val="0077C8"/>
                </a:solidFill>
              </a:rPr>
              <a:t>Algorithm 1: 99.5% accuracy</a:t>
            </a:r>
          </a:p>
          <a:p>
            <a:r>
              <a:rPr lang="en-US" dirty="0">
                <a:solidFill>
                  <a:srgbClr val="0077C8"/>
                </a:solidFill>
              </a:rPr>
              <a:t>Algorithm 1: 97.3% accuracy</a:t>
            </a:r>
          </a:p>
          <a:p>
            <a:endParaRPr lang="en-US" dirty="0">
              <a:solidFill>
                <a:srgbClr val="0077C8"/>
              </a:solidFill>
            </a:endParaRPr>
          </a:p>
          <a:p>
            <a:r>
              <a:rPr lang="en-US" dirty="0">
                <a:solidFill>
                  <a:srgbClr val="0077C8"/>
                </a:solidFill>
              </a:rPr>
              <a:t>Which one is better?</a:t>
            </a:r>
            <a:endParaRPr lang="he-IL" dirty="0">
              <a:solidFill>
                <a:srgbClr val="0077C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4849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55979"/>
            <a:ext cx="10862187" cy="594051"/>
          </a:xfrm>
        </p:spPr>
        <p:txBody>
          <a:bodyPr>
            <a:normAutofit fontScale="90000"/>
          </a:bodyPr>
          <a:lstStyle/>
          <a:p>
            <a:r>
              <a:rPr lang="en-US" dirty="0"/>
              <a:t>Confusion Matrix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288473"/>
            <a:ext cx="10862187" cy="5377809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6BE6EFF-6F92-7D36-4200-E9FBC86AFD63}"/>
                  </a:ext>
                </a:extLst>
              </p:cNvPr>
              <p:cNvSpPr/>
              <p:nvPr/>
            </p:nvSpPr>
            <p:spPr>
              <a:xfrm>
                <a:off x="4505597" y="153059"/>
                <a:ext cx="6564942" cy="39875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𝑃𝑟𝑒𝑐𝑖𝑠𝑖𝑜𝑛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𝑅𝑒𝑐𝑎𝑙𝑙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𝑆𝑐𝑜𝑟𝑒</m:t>
                      </m:r>
                    </m:oMath>
                  </m:oMathPara>
                </a14:m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6BE6EFF-6F92-7D36-4200-E9FBC86AFD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5597" y="153059"/>
                <a:ext cx="6564942" cy="398758"/>
              </a:xfrm>
              <a:prstGeom prst="rect">
                <a:avLst/>
              </a:prstGeom>
              <a:blipFill>
                <a:blip r:embed="rId2"/>
                <a:stretch>
                  <a:fillRect l="-157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tangle 20">
            <a:extLst>
              <a:ext uri="{FF2B5EF4-FFF2-40B4-BE49-F238E27FC236}">
                <a16:creationId xmlns:a16="http://schemas.microsoft.com/office/drawing/2014/main" id="{80D9DD69-4BEE-CC78-4C57-723C9E34A8B5}"/>
              </a:ext>
            </a:extLst>
          </p:cNvPr>
          <p:cNvSpPr/>
          <p:nvPr/>
        </p:nvSpPr>
        <p:spPr>
          <a:xfrm>
            <a:off x="692807" y="962416"/>
            <a:ext cx="5513271" cy="3491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>
              <a:spcAft>
                <a:spcPts val="600"/>
              </a:spcAft>
            </a:pPr>
            <a:r>
              <a:rPr lang="en-US" sz="2000" dirty="0">
                <a:solidFill>
                  <a:schemeClr val="tx1"/>
                </a:solidFill>
                <a:ea typeface="Cambria Math" panose="02040503050406030204" pitchFamily="18" charset="0"/>
              </a:rPr>
              <a:t>Y = 1 in presence of rare class that we want to detect</a:t>
            </a:r>
          </a:p>
        </p:txBody>
      </p:sp>
      <p:graphicFrame>
        <p:nvGraphicFramePr>
          <p:cNvPr id="22" name="Table 22">
            <a:extLst>
              <a:ext uri="{FF2B5EF4-FFF2-40B4-BE49-F238E27FC236}">
                <a16:creationId xmlns:a16="http://schemas.microsoft.com/office/drawing/2014/main" id="{0365CBE8-69B9-A10D-763A-3189EA6942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5606482"/>
              </p:ext>
            </p:extLst>
          </p:nvPr>
        </p:nvGraphicFramePr>
        <p:xfrm>
          <a:off x="1063025" y="2137172"/>
          <a:ext cx="5328543" cy="3312282"/>
        </p:xfrm>
        <a:graphic>
          <a:graphicData uri="http://schemas.openxmlformats.org/drawingml/2006/table">
            <a:tbl>
              <a:tblPr rtl="1" firstRow="1" bandRow="1">
                <a:tableStyleId>{00A15C55-8517-42AA-B614-E9B94910E393}</a:tableStyleId>
              </a:tblPr>
              <a:tblGrid>
                <a:gridCol w="1776181">
                  <a:extLst>
                    <a:ext uri="{9D8B030D-6E8A-4147-A177-3AD203B41FA5}">
                      <a16:colId xmlns:a16="http://schemas.microsoft.com/office/drawing/2014/main" val="979197781"/>
                    </a:ext>
                  </a:extLst>
                </a:gridCol>
                <a:gridCol w="1776181">
                  <a:extLst>
                    <a:ext uri="{9D8B030D-6E8A-4147-A177-3AD203B41FA5}">
                      <a16:colId xmlns:a16="http://schemas.microsoft.com/office/drawing/2014/main" val="4181922845"/>
                    </a:ext>
                  </a:extLst>
                </a:gridCol>
                <a:gridCol w="1776181">
                  <a:extLst>
                    <a:ext uri="{9D8B030D-6E8A-4147-A177-3AD203B41FA5}">
                      <a16:colId xmlns:a16="http://schemas.microsoft.com/office/drawing/2014/main" val="3894528402"/>
                    </a:ext>
                  </a:extLst>
                </a:gridCol>
              </a:tblGrid>
              <a:tr h="1104094">
                <a:tc>
                  <a:txBody>
                    <a:bodyPr/>
                    <a:lstStyle/>
                    <a:p>
                      <a:pPr algn="ctr" rtl="1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Negative</a:t>
                      </a:r>
                      <a:endParaRPr lang="he-IL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Positive</a:t>
                      </a:r>
                      <a:endParaRPr lang="he-IL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1"/>
                      <a:endParaRPr lang="he-IL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4171322"/>
                  </a:ext>
                </a:extLst>
              </a:tr>
              <a:tr h="1104094">
                <a:tc>
                  <a:txBody>
                    <a:bodyPr/>
                    <a:lstStyle/>
                    <a:p>
                      <a:pPr algn="ctr" rtl="1"/>
                      <a:r>
                        <a:rPr lang="en-US" sz="2000" b="0" dirty="0">
                          <a:solidFill>
                            <a:srgbClr val="C00000"/>
                          </a:solidFill>
                        </a:rPr>
                        <a:t>False positive</a:t>
                      </a:r>
                    </a:p>
                    <a:p>
                      <a:pPr algn="ctr" rtl="1"/>
                      <a:r>
                        <a:rPr lang="en-US" sz="2000" b="0" dirty="0">
                          <a:solidFill>
                            <a:srgbClr val="C00000"/>
                          </a:solidFill>
                        </a:rPr>
                        <a:t>FP</a:t>
                      </a:r>
                      <a:endParaRPr lang="he-IL" sz="2000" b="0" dirty="0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000" b="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True positive</a:t>
                      </a:r>
                    </a:p>
                    <a:p>
                      <a:pPr algn="ctr" rtl="1"/>
                      <a:r>
                        <a:rPr lang="en-US" sz="2000" b="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TP</a:t>
                      </a:r>
                      <a:endParaRPr lang="he-IL" sz="20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Positive</a:t>
                      </a:r>
                      <a:endParaRPr lang="he-IL" sz="20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9247825"/>
                  </a:ext>
                </a:extLst>
              </a:tr>
              <a:tr h="1104094">
                <a:tc>
                  <a:txBody>
                    <a:bodyPr/>
                    <a:lstStyle/>
                    <a:p>
                      <a:pPr algn="ctr" rtl="1"/>
                      <a:r>
                        <a:rPr lang="en-US" sz="2000" b="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False positive</a:t>
                      </a:r>
                    </a:p>
                    <a:p>
                      <a:pPr algn="ctr" rtl="1"/>
                      <a:r>
                        <a:rPr lang="en-US" sz="2000" b="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FP</a:t>
                      </a:r>
                      <a:endParaRPr lang="he-IL" sz="20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000" b="0" dirty="0">
                          <a:solidFill>
                            <a:srgbClr val="C00000"/>
                          </a:solidFill>
                        </a:rPr>
                        <a:t>False negative</a:t>
                      </a:r>
                    </a:p>
                    <a:p>
                      <a:pPr algn="ctr" rtl="1"/>
                      <a:r>
                        <a:rPr lang="en-US" sz="2000" b="0" dirty="0">
                          <a:solidFill>
                            <a:srgbClr val="C00000"/>
                          </a:solidFill>
                        </a:rPr>
                        <a:t>FN</a:t>
                      </a:r>
                      <a:endParaRPr lang="he-IL" sz="2000" b="0" dirty="0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Negative</a:t>
                      </a:r>
                      <a:endParaRPr lang="he-IL" sz="20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8846162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F92BF060-A83D-A20B-3109-D53548B0E32A}"/>
              </a:ext>
            </a:extLst>
          </p:cNvPr>
          <p:cNvSpPr txBox="1"/>
          <p:nvPr/>
        </p:nvSpPr>
        <p:spPr>
          <a:xfrm rot="10800000">
            <a:off x="461975" y="2133600"/>
            <a:ext cx="461665" cy="3435927"/>
          </a:xfrm>
          <a:prstGeom prst="rect">
            <a:avLst/>
          </a:prstGeom>
          <a:noFill/>
        </p:spPr>
        <p:txBody>
          <a:bodyPr vert="eaVert" wrap="square" rtlCol="1" anchor="ctr" anchorCtr="0">
            <a:spAutoFit/>
          </a:bodyPr>
          <a:lstStyle/>
          <a:p>
            <a:pPr algn="ctr"/>
            <a:r>
              <a:rPr lang="en-US" dirty="0"/>
              <a:t>Predicted</a:t>
            </a:r>
            <a:endParaRPr lang="he-IL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114AEF8-490A-DF58-E603-682B9EEAC926}"/>
              </a:ext>
            </a:extLst>
          </p:cNvPr>
          <p:cNvSpPr txBox="1"/>
          <p:nvPr/>
        </p:nvSpPr>
        <p:spPr>
          <a:xfrm>
            <a:off x="1063025" y="1677718"/>
            <a:ext cx="5328543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dirty="0"/>
              <a:t>Actual</a:t>
            </a:r>
            <a:endParaRPr lang="he-IL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12BADF4-894D-6211-6FAF-053985378FD5}"/>
              </a:ext>
            </a:extLst>
          </p:cNvPr>
          <p:cNvSpPr txBox="1"/>
          <p:nvPr/>
        </p:nvSpPr>
        <p:spPr>
          <a:xfrm>
            <a:off x="6952335" y="2133600"/>
            <a:ext cx="4588387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dirty="0">
                <a:solidFill>
                  <a:srgbClr val="0077C8"/>
                </a:solidFill>
              </a:rPr>
              <a:t>Precision</a:t>
            </a:r>
            <a:r>
              <a:rPr lang="en-US" sz="2400" dirty="0"/>
              <a:t> – model predict y=1, what </a:t>
            </a:r>
            <a:r>
              <a:rPr lang="en-US" sz="2400"/>
              <a:t>fraction it did </a:t>
            </a:r>
            <a:r>
              <a:rPr lang="en-US" sz="2400" dirty="0"/>
              <a:t>happen </a:t>
            </a:r>
            <a:endParaRPr lang="he-IL" sz="24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187B9A9-6F42-60E1-E43E-B9FAEAB89044}"/>
              </a:ext>
            </a:extLst>
          </p:cNvPr>
          <p:cNvSpPr txBox="1"/>
          <p:nvPr/>
        </p:nvSpPr>
        <p:spPr>
          <a:xfrm>
            <a:off x="6952335" y="3615110"/>
            <a:ext cx="4588387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dirty="0">
                <a:solidFill>
                  <a:srgbClr val="0077C8"/>
                </a:solidFill>
              </a:rPr>
              <a:t>Recall </a:t>
            </a:r>
            <a:r>
              <a:rPr lang="en-US" sz="2400" dirty="0"/>
              <a:t>– actual happen, what </a:t>
            </a:r>
            <a:r>
              <a:rPr lang="en-US" sz="2400"/>
              <a:t>farction</a:t>
            </a:r>
            <a:r>
              <a:rPr lang="en-US" sz="2400" dirty="0"/>
              <a:t> the model was predict correctly</a:t>
            </a:r>
            <a:endParaRPr lang="he-IL" sz="2400" dirty="0"/>
          </a:p>
        </p:txBody>
      </p:sp>
    </p:spTree>
    <p:extLst>
      <p:ext uri="{BB962C8B-B14F-4D97-AF65-F5344CB8AC3E}">
        <p14:creationId xmlns:p14="http://schemas.microsoft.com/office/powerpoint/2010/main" val="354209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8" grpId="0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55979"/>
            <a:ext cx="10862187" cy="594051"/>
          </a:xfrm>
        </p:spPr>
        <p:txBody>
          <a:bodyPr>
            <a:normAutofit fontScale="90000"/>
          </a:bodyPr>
          <a:lstStyle/>
          <a:p>
            <a:r>
              <a:rPr lang="en-US" dirty="0"/>
              <a:t>Confusion Matrix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288473"/>
            <a:ext cx="10862187" cy="5377809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6BE6EFF-6F92-7D36-4200-E9FBC86AFD63}"/>
                  </a:ext>
                </a:extLst>
              </p:cNvPr>
              <p:cNvSpPr/>
              <p:nvPr/>
            </p:nvSpPr>
            <p:spPr>
              <a:xfrm>
                <a:off x="4505597" y="153059"/>
                <a:ext cx="6564942" cy="39875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𝑃𝑟𝑒𝑐𝑖𝑠𝑖𝑜𝑛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𝑅𝑒𝑐𝑎𝑙𝑙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𝑆𝑐𝑜𝑟𝑒</m:t>
                      </m:r>
                    </m:oMath>
                  </m:oMathPara>
                </a14:m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6BE6EFF-6F92-7D36-4200-E9FBC86AFD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5597" y="153059"/>
                <a:ext cx="6564942" cy="398758"/>
              </a:xfrm>
              <a:prstGeom prst="rect">
                <a:avLst/>
              </a:prstGeom>
              <a:blipFill>
                <a:blip r:embed="rId2"/>
                <a:stretch>
                  <a:fillRect l="-157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tangle 20">
            <a:extLst>
              <a:ext uri="{FF2B5EF4-FFF2-40B4-BE49-F238E27FC236}">
                <a16:creationId xmlns:a16="http://schemas.microsoft.com/office/drawing/2014/main" id="{80D9DD69-4BEE-CC78-4C57-723C9E34A8B5}"/>
              </a:ext>
            </a:extLst>
          </p:cNvPr>
          <p:cNvSpPr/>
          <p:nvPr/>
        </p:nvSpPr>
        <p:spPr>
          <a:xfrm>
            <a:off x="692807" y="962416"/>
            <a:ext cx="5513271" cy="3491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>
              <a:spcAft>
                <a:spcPts val="600"/>
              </a:spcAft>
            </a:pPr>
            <a:r>
              <a:rPr lang="en-US" sz="2000" dirty="0">
                <a:solidFill>
                  <a:schemeClr val="tx1"/>
                </a:solidFill>
                <a:ea typeface="Cambria Math" panose="02040503050406030204" pitchFamily="18" charset="0"/>
              </a:rPr>
              <a:t>Y = 1 in presence of rare class that we want to detect</a:t>
            </a:r>
          </a:p>
        </p:txBody>
      </p:sp>
      <p:graphicFrame>
        <p:nvGraphicFramePr>
          <p:cNvPr id="22" name="Table 22">
            <a:extLst>
              <a:ext uri="{FF2B5EF4-FFF2-40B4-BE49-F238E27FC236}">
                <a16:creationId xmlns:a16="http://schemas.microsoft.com/office/drawing/2014/main" id="{0365CBE8-69B9-A10D-763A-3189EA6942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1522480"/>
              </p:ext>
            </p:extLst>
          </p:nvPr>
        </p:nvGraphicFramePr>
        <p:xfrm>
          <a:off x="1063025" y="2137172"/>
          <a:ext cx="5328543" cy="3312282"/>
        </p:xfrm>
        <a:graphic>
          <a:graphicData uri="http://schemas.openxmlformats.org/drawingml/2006/table">
            <a:tbl>
              <a:tblPr rtl="1" firstRow="1" bandRow="1">
                <a:tableStyleId>{00A15C55-8517-42AA-B614-E9B94910E393}</a:tableStyleId>
              </a:tblPr>
              <a:tblGrid>
                <a:gridCol w="1776181">
                  <a:extLst>
                    <a:ext uri="{9D8B030D-6E8A-4147-A177-3AD203B41FA5}">
                      <a16:colId xmlns:a16="http://schemas.microsoft.com/office/drawing/2014/main" val="979197781"/>
                    </a:ext>
                  </a:extLst>
                </a:gridCol>
                <a:gridCol w="1776181">
                  <a:extLst>
                    <a:ext uri="{9D8B030D-6E8A-4147-A177-3AD203B41FA5}">
                      <a16:colId xmlns:a16="http://schemas.microsoft.com/office/drawing/2014/main" val="4181922845"/>
                    </a:ext>
                  </a:extLst>
                </a:gridCol>
                <a:gridCol w="1776181">
                  <a:extLst>
                    <a:ext uri="{9D8B030D-6E8A-4147-A177-3AD203B41FA5}">
                      <a16:colId xmlns:a16="http://schemas.microsoft.com/office/drawing/2014/main" val="3894528402"/>
                    </a:ext>
                  </a:extLst>
                </a:gridCol>
              </a:tblGrid>
              <a:tr h="1104094">
                <a:tc>
                  <a:txBody>
                    <a:bodyPr/>
                    <a:lstStyle/>
                    <a:p>
                      <a:pPr algn="ctr" rtl="1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Negative</a:t>
                      </a:r>
                      <a:endParaRPr lang="he-IL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Positive</a:t>
                      </a:r>
                      <a:endParaRPr lang="he-IL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1"/>
                      <a:endParaRPr lang="he-IL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4171322"/>
                  </a:ext>
                </a:extLst>
              </a:tr>
              <a:tr h="1104094">
                <a:tc>
                  <a:txBody>
                    <a:bodyPr/>
                    <a:lstStyle/>
                    <a:p>
                      <a:pPr algn="ctr" rtl="1"/>
                      <a:r>
                        <a:rPr lang="en-US" sz="2000" b="0" dirty="0">
                          <a:solidFill>
                            <a:srgbClr val="C00000"/>
                          </a:solidFill>
                        </a:rPr>
                        <a:t>False positive</a:t>
                      </a:r>
                    </a:p>
                    <a:p>
                      <a:pPr algn="ctr" rtl="1"/>
                      <a:r>
                        <a:rPr lang="en-US" sz="2000" b="0" dirty="0">
                          <a:solidFill>
                            <a:srgbClr val="C00000"/>
                          </a:solidFill>
                        </a:rPr>
                        <a:t>FP</a:t>
                      </a:r>
                      <a:endParaRPr lang="he-IL" sz="2000" b="0" dirty="0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000" b="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True positive</a:t>
                      </a:r>
                    </a:p>
                    <a:p>
                      <a:pPr algn="ctr" rtl="1"/>
                      <a:r>
                        <a:rPr lang="en-US" sz="2000" b="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TP</a:t>
                      </a:r>
                      <a:endParaRPr lang="he-IL" sz="20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Positive</a:t>
                      </a:r>
                      <a:endParaRPr lang="he-IL" sz="20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9247825"/>
                  </a:ext>
                </a:extLst>
              </a:tr>
              <a:tr h="1104094">
                <a:tc>
                  <a:txBody>
                    <a:bodyPr/>
                    <a:lstStyle/>
                    <a:p>
                      <a:pPr algn="ctr" rtl="1"/>
                      <a:r>
                        <a:rPr lang="en-US" sz="2000" b="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False positive</a:t>
                      </a:r>
                    </a:p>
                    <a:p>
                      <a:pPr algn="ctr" rtl="1"/>
                      <a:r>
                        <a:rPr lang="en-US" sz="2000" b="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FP</a:t>
                      </a:r>
                      <a:endParaRPr lang="he-IL" sz="20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000" b="0" dirty="0">
                          <a:solidFill>
                            <a:srgbClr val="C00000"/>
                          </a:solidFill>
                        </a:rPr>
                        <a:t>False negative</a:t>
                      </a:r>
                    </a:p>
                    <a:p>
                      <a:pPr algn="ctr" rtl="1"/>
                      <a:r>
                        <a:rPr lang="en-US" sz="2000" b="0" dirty="0">
                          <a:solidFill>
                            <a:srgbClr val="C00000"/>
                          </a:solidFill>
                        </a:rPr>
                        <a:t>FN</a:t>
                      </a:r>
                      <a:endParaRPr lang="he-IL" sz="2000" b="0" dirty="0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Negative</a:t>
                      </a:r>
                      <a:endParaRPr lang="he-IL" sz="20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8846162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F92BF060-A83D-A20B-3109-D53548B0E32A}"/>
              </a:ext>
            </a:extLst>
          </p:cNvPr>
          <p:cNvSpPr txBox="1"/>
          <p:nvPr/>
        </p:nvSpPr>
        <p:spPr>
          <a:xfrm rot="10800000">
            <a:off x="461975" y="2133600"/>
            <a:ext cx="461665" cy="3435927"/>
          </a:xfrm>
          <a:prstGeom prst="rect">
            <a:avLst/>
          </a:prstGeom>
          <a:noFill/>
        </p:spPr>
        <p:txBody>
          <a:bodyPr vert="eaVert" wrap="square" rtlCol="1" anchor="ctr" anchorCtr="0">
            <a:spAutoFit/>
          </a:bodyPr>
          <a:lstStyle/>
          <a:p>
            <a:pPr algn="ctr"/>
            <a:r>
              <a:rPr lang="en-US" dirty="0"/>
              <a:t>Predicted</a:t>
            </a:r>
            <a:endParaRPr lang="he-IL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114AEF8-490A-DF58-E603-682B9EEAC926}"/>
              </a:ext>
            </a:extLst>
          </p:cNvPr>
          <p:cNvSpPr txBox="1"/>
          <p:nvPr/>
        </p:nvSpPr>
        <p:spPr>
          <a:xfrm>
            <a:off x="1063025" y="1677718"/>
            <a:ext cx="5328543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dirty="0"/>
              <a:t>Actual</a:t>
            </a:r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B28AD08-4599-1910-99E8-744A73A71761}"/>
                  </a:ext>
                </a:extLst>
              </p:cNvPr>
              <p:cNvSpPr txBox="1"/>
              <p:nvPr/>
            </p:nvSpPr>
            <p:spPr>
              <a:xfrm>
                <a:off x="6650182" y="2200088"/>
                <a:ext cx="4843002" cy="666593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7C8"/>
                          </a:solidFill>
                          <a:latin typeface="Cambria Math" panose="02040503050406030204" pitchFamily="18" charset="0"/>
                        </a:rPr>
                        <m:t>𝑃𝑟𝑒𝑐𝑖𝑠𝑖𝑜𝑛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 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𝑇𝑟𝑢𝑒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𝑃𝑜𝑠𝑖𝑡𝑖𝑜𝑛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(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#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𝑝𝑟𝑒𝑑𝑒𝑐𝑡𝑖𝑐𝑒𝑑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𝑝𝑜𝑠𝑖𝑡𝑖𝑜𝑛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𝐹𝑃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he-IL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B28AD08-4599-1910-99E8-744A73A717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0182" y="2200088"/>
                <a:ext cx="4843002" cy="66659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06C76AF-3185-1668-E0DA-42DF4F6C3018}"/>
                  </a:ext>
                </a:extLst>
              </p:cNvPr>
              <p:cNvSpPr txBox="1"/>
              <p:nvPr/>
            </p:nvSpPr>
            <p:spPr>
              <a:xfrm>
                <a:off x="6742546" y="3991320"/>
                <a:ext cx="4843002" cy="666593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7C8"/>
                          </a:solidFill>
                          <a:latin typeface="Cambria Math" panose="02040503050406030204" pitchFamily="18" charset="0"/>
                        </a:rPr>
                        <m:t>𝑅𝑒𝑐𝑎𝑙𝑙</m:t>
                      </m:r>
                      <m:r>
                        <a:rPr lang="en-US" i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: 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𝑇𝑟𝑢𝑒</m:t>
                          </m:r>
                          <m:r>
                            <a:rPr lang="en-US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𝑃𝑜𝑠𝑖𝑡𝑖𝑜𝑛</m:t>
                          </m:r>
                          <m:r>
                            <a:rPr lang="en-US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(</m:t>
                          </m:r>
                          <m:r>
                            <a:rPr lang="en-US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US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#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𝑎𝑐𝑡𝑢𝑎𝑙</m:t>
                          </m:r>
                          <m:r>
                            <a:rPr lang="en-US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𝑝𝑜𝑠𝑖𝑡𝑖𝑜𝑛</m:t>
                          </m:r>
                          <m:r>
                            <a:rPr lang="en-US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US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𝐹𝑁</m:t>
                          </m:r>
                        </m:den>
                      </m:f>
                      <m:r>
                        <a:rPr lang="en-US" i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he-IL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06C76AF-3185-1668-E0DA-42DF4F6C30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2546" y="3991320"/>
                <a:ext cx="4843002" cy="66659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Group 17">
            <a:extLst>
              <a:ext uri="{FF2B5EF4-FFF2-40B4-BE49-F238E27FC236}">
                <a16:creationId xmlns:a16="http://schemas.microsoft.com/office/drawing/2014/main" id="{069D23EF-E3C5-2AF2-3D11-648559F4A7B7}"/>
              </a:ext>
            </a:extLst>
          </p:cNvPr>
          <p:cNvGrpSpPr/>
          <p:nvPr/>
        </p:nvGrpSpPr>
        <p:grpSpPr>
          <a:xfrm>
            <a:off x="2900221" y="2706256"/>
            <a:ext cx="4887847" cy="1560944"/>
            <a:chOff x="2900221" y="2706256"/>
            <a:chExt cx="4887847" cy="1560944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336502B-A191-DAAA-02BC-5303D6179FA9}"/>
                </a:ext>
              </a:extLst>
            </p:cNvPr>
            <p:cNvSpPr/>
            <p:nvPr/>
          </p:nvSpPr>
          <p:spPr>
            <a:xfrm>
              <a:off x="2900221" y="3362036"/>
              <a:ext cx="3417459" cy="905164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cxnSp>
          <p:nvCxnSpPr>
            <p:cNvPr id="11" name="Connector: Elbow 10">
              <a:extLst>
                <a:ext uri="{FF2B5EF4-FFF2-40B4-BE49-F238E27FC236}">
                  <a16:creationId xmlns:a16="http://schemas.microsoft.com/office/drawing/2014/main" id="{A7CFE0BE-030B-7A6A-BE6C-B63BC76A0A05}"/>
                </a:ext>
              </a:extLst>
            </p:cNvPr>
            <p:cNvCxnSpPr/>
            <p:nvPr/>
          </p:nvCxnSpPr>
          <p:spPr>
            <a:xfrm flipV="1">
              <a:off x="6317680" y="2706256"/>
              <a:ext cx="1470388" cy="1040877"/>
            </a:xfrm>
            <a:prstGeom prst="bentConnector3">
              <a:avLst>
                <a:gd name="adj1" fmla="val 29899"/>
              </a:avLst>
            </a:prstGeom>
            <a:ln w="19050">
              <a:solidFill>
                <a:srgbClr val="C0000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7D85E93-BC06-ADA6-4CDC-041D130E8662}"/>
              </a:ext>
            </a:extLst>
          </p:cNvPr>
          <p:cNvGrpSpPr/>
          <p:nvPr/>
        </p:nvGrpSpPr>
        <p:grpSpPr>
          <a:xfrm>
            <a:off x="2927929" y="3362036"/>
            <a:ext cx="4608944" cy="1995056"/>
            <a:chOff x="2927929" y="3362036"/>
            <a:chExt cx="4608944" cy="1995056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40A5B64-7E36-7584-3F47-867CC13B6F0A}"/>
                </a:ext>
              </a:extLst>
            </p:cNvPr>
            <p:cNvSpPr/>
            <p:nvPr/>
          </p:nvSpPr>
          <p:spPr>
            <a:xfrm>
              <a:off x="2927929" y="3362036"/>
              <a:ext cx="1605376" cy="1995056"/>
            </a:xfrm>
            <a:prstGeom prst="rect">
              <a:avLst/>
            </a:prstGeom>
            <a:noFill/>
            <a:ln w="19050">
              <a:solidFill>
                <a:srgbClr val="0070C0"/>
              </a:solidFill>
              <a:prstDash val="dash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cxnSp>
          <p:nvCxnSpPr>
            <p:cNvPr id="14" name="Connector: Elbow 13">
              <a:extLst>
                <a:ext uri="{FF2B5EF4-FFF2-40B4-BE49-F238E27FC236}">
                  <a16:creationId xmlns:a16="http://schemas.microsoft.com/office/drawing/2014/main" id="{F66D66A6-A225-EBC5-0E2F-E21A3C881E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35502" y="4511387"/>
              <a:ext cx="3001371" cy="581711"/>
            </a:xfrm>
            <a:prstGeom prst="bentConnector3">
              <a:avLst>
                <a:gd name="adj1" fmla="val 67541"/>
              </a:avLst>
            </a:prstGeom>
            <a:ln w="19050">
              <a:solidFill>
                <a:srgbClr val="0077C8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4698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55979"/>
            <a:ext cx="10862187" cy="594051"/>
          </a:xfrm>
        </p:spPr>
        <p:txBody>
          <a:bodyPr>
            <a:normAutofit fontScale="90000"/>
          </a:bodyPr>
          <a:lstStyle/>
          <a:p>
            <a:r>
              <a:rPr lang="en-US" dirty="0"/>
              <a:t>Confusion Matrix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288473"/>
            <a:ext cx="10862187" cy="5377809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6BE6EFF-6F92-7D36-4200-E9FBC86AFD63}"/>
                  </a:ext>
                </a:extLst>
              </p:cNvPr>
              <p:cNvSpPr/>
              <p:nvPr/>
            </p:nvSpPr>
            <p:spPr>
              <a:xfrm>
                <a:off x="4505597" y="153059"/>
                <a:ext cx="6564942" cy="39875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𝑃𝑟𝑒𝑐𝑖𝑠𝑖𝑜𝑛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𝑅𝑒𝑐𝑎𝑙𝑙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𝑆𝑐𝑜𝑟𝑒</m:t>
                      </m:r>
                    </m:oMath>
                  </m:oMathPara>
                </a14:m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6BE6EFF-6F92-7D36-4200-E9FBC86AFD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5597" y="153059"/>
                <a:ext cx="6564942" cy="398758"/>
              </a:xfrm>
              <a:prstGeom prst="rect">
                <a:avLst/>
              </a:prstGeom>
              <a:blipFill>
                <a:blip r:embed="rId2"/>
                <a:stretch>
                  <a:fillRect l="-157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tangle 20">
            <a:extLst>
              <a:ext uri="{FF2B5EF4-FFF2-40B4-BE49-F238E27FC236}">
                <a16:creationId xmlns:a16="http://schemas.microsoft.com/office/drawing/2014/main" id="{80D9DD69-4BEE-CC78-4C57-723C9E34A8B5}"/>
              </a:ext>
            </a:extLst>
          </p:cNvPr>
          <p:cNvSpPr/>
          <p:nvPr/>
        </p:nvSpPr>
        <p:spPr>
          <a:xfrm>
            <a:off x="692807" y="962416"/>
            <a:ext cx="5513271" cy="3491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>
              <a:spcAft>
                <a:spcPts val="600"/>
              </a:spcAft>
            </a:pPr>
            <a:r>
              <a:rPr lang="en-US" sz="2000" dirty="0">
                <a:solidFill>
                  <a:schemeClr val="tx1"/>
                </a:solidFill>
                <a:ea typeface="Cambria Math" panose="02040503050406030204" pitchFamily="18" charset="0"/>
              </a:rPr>
              <a:t>F1- Score: compare between algorithms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B28AD08-4599-1910-99E8-744A73A71761}"/>
                  </a:ext>
                </a:extLst>
              </p:cNvPr>
              <p:cNvSpPr txBox="1"/>
              <p:nvPr/>
            </p:nvSpPr>
            <p:spPr>
              <a:xfrm>
                <a:off x="5826886" y="1978979"/>
                <a:ext cx="3506460" cy="622863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7C8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b="0" i="1" smtClean="0">
                          <a:solidFill>
                            <a:srgbClr val="0077C8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b="0" i="1" smtClean="0">
                          <a:solidFill>
                            <a:srgbClr val="0077C8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rgbClr val="0077C8"/>
                          </a:solidFill>
                          <a:latin typeface="Cambria Math" panose="02040503050406030204" pitchFamily="18" charset="0"/>
                        </a:rPr>
                        <m:t>𝑆𝑐𝑜𝑟𝑒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∗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𝑅𝑒𝑐𝑎𝑙𝑙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∗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𝑃𝑟𝑒𝑐𝑖𝑠𝑖𝑜𝑛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𝑅𝑒𝑐𝑎𝑙𝑙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𝑃𝑟𝑒𝑐𝑖𝑠𝑖𝑜𝑛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he-IL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B28AD08-4599-1910-99E8-744A73A717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6886" y="1978979"/>
                <a:ext cx="3506460" cy="62286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B2FEABEE-067F-D60D-751A-EC1182046A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8991075"/>
              </p:ext>
            </p:extLst>
          </p:nvPr>
        </p:nvGraphicFramePr>
        <p:xfrm>
          <a:off x="692807" y="1978979"/>
          <a:ext cx="4336473" cy="2696820"/>
        </p:xfrm>
        <a:graphic>
          <a:graphicData uri="http://schemas.openxmlformats.org/drawingml/2006/table">
            <a:tbl>
              <a:tblPr rtl="1" firstRow="1" bandRow="1">
                <a:tableStyleId>{00A15C55-8517-42AA-B614-E9B94910E393}</a:tableStyleId>
              </a:tblPr>
              <a:tblGrid>
                <a:gridCol w="1445491">
                  <a:extLst>
                    <a:ext uri="{9D8B030D-6E8A-4147-A177-3AD203B41FA5}">
                      <a16:colId xmlns:a16="http://schemas.microsoft.com/office/drawing/2014/main" val="1137914996"/>
                    </a:ext>
                  </a:extLst>
                </a:gridCol>
                <a:gridCol w="1445491">
                  <a:extLst>
                    <a:ext uri="{9D8B030D-6E8A-4147-A177-3AD203B41FA5}">
                      <a16:colId xmlns:a16="http://schemas.microsoft.com/office/drawing/2014/main" val="3767762190"/>
                    </a:ext>
                  </a:extLst>
                </a:gridCol>
                <a:gridCol w="1445491">
                  <a:extLst>
                    <a:ext uri="{9D8B030D-6E8A-4147-A177-3AD203B41FA5}">
                      <a16:colId xmlns:a16="http://schemas.microsoft.com/office/drawing/2014/main" val="2656379155"/>
                    </a:ext>
                  </a:extLst>
                </a:gridCol>
              </a:tblGrid>
              <a:tr h="674205">
                <a:tc>
                  <a:txBody>
                    <a:bodyPr/>
                    <a:lstStyle/>
                    <a:p>
                      <a:pPr algn="ctr" rtl="1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Recall</a:t>
                      </a:r>
                      <a:endParaRPr lang="he-IL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Precision</a:t>
                      </a:r>
                      <a:endParaRPr lang="he-IL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0637754"/>
                  </a:ext>
                </a:extLst>
              </a:tr>
              <a:tr h="674205">
                <a:tc>
                  <a:txBody>
                    <a:bodyPr/>
                    <a:lstStyle/>
                    <a:p>
                      <a:pPr algn="ctr" rtl="1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0.4</a:t>
                      </a:r>
                      <a:endParaRPr lang="he-IL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0.6</a:t>
                      </a:r>
                      <a:endParaRPr lang="he-IL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Algorithm 1</a:t>
                      </a:r>
                      <a:endParaRPr lang="he-IL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3997671"/>
                  </a:ext>
                </a:extLst>
              </a:tr>
              <a:tr h="674205">
                <a:tc>
                  <a:txBody>
                    <a:bodyPr/>
                    <a:lstStyle/>
                    <a:p>
                      <a:pPr algn="ctr" rtl="1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0.5</a:t>
                      </a:r>
                      <a:endParaRPr lang="he-IL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0.3</a:t>
                      </a:r>
                      <a:endParaRPr lang="he-IL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Algorithm 1</a:t>
                      </a:r>
                      <a:endParaRPr lang="he-IL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341292"/>
                  </a:ext>
                </a:extLst>
              </a:tr>
              <a:tr h="674205">
                <a:tc>
                  <a:txBody>
                    <a:bodyPr/>
                    <a:lstStyle/>
                    <a:p>
                      <a:pPr algn="ctr" rtl="1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0.8</a:t>
                      </a:r>
                      <a:endParaRPr lang="he-IL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0.1</a:t>
                      </a:r>
                      <a:endParaRPr lang="he-IL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Algorithm 1</a:t>
                      </a:r>
                      <a:endParaRPr lang="he-IL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537046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20DF403-62C0-207E-1799-64609D6F26E2}"/>
                  </a:ext>
                </a:extLst>
              </p:cNvPr>
              <p:cNvSpPr txBox="1"/>
              <p:nvPr/>
            </p:nvSpPr>
            <p:spPr>
              <a:xfrm>
                <a:off x="5826886" y="2958057"/>
                <a:ext cx="3506460" cy="369332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7C8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b="0" i="1" smtClean="0">
                          <a:solidFill>
                            <a:srgbClr val="0077C8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b="0" i="1" smtClean="0">
                          <a:solidFill>
                            <a:srgbClr val="0077C8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rgbClr val="0077C8"/>
                          </a:solidFill>
                          <a:latin typeface="Cambria Math" panose="02040503050406030204" pitchFamily="18" charset="0"/>
                        </a:rPr>
                        <m:t>𝑆𝑐𝑜𝑟𝑒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𝑟𝑎𝑛𝑔𝑒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𝑓𝑟𝑜𝑚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he-IL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20DF403-62C0-207E-1799-64609D6F26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6886" y="2958057"/>
                <a:ext cx="3506460" cy="369332"/>
              </a:xfrm>
              <a:prstGeom prst="rect">
                <a:avLst/>
              </a:prstGeom>
              <a:blipFill>
                <a:blip r:embed="rId4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00992850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231" y="194997"/>
            <a:ext cx="10862187" cy="535558"/>
          </a:xfrm>
        </p:spPr>
        <p:txBody>
          <a:bodyPr>
            <a:normAutofit fontScale="90000"/>
          </a:bodyPr>
          <a:lstStyle/>
          <a:p>
            <a:r>
              <a:rPr lang="en-US" dirty="0"/>
              <a:t>Cross Entropy 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2231" y="730555"/>
            <a:ext cx="11111569" cy="5446408"/>
          </a:xfrm>
        </p:spPr>
        <p:txBody>
          <a:bodyPr lIns="36000"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6AF99C99-0BD3-5888-44F7-192790ABBE01}"/>
                  </a:ext>
                </a:extLst>
              </p:cNvPr>
              <p:cNvSpPr/>
              <p:nvPr/>
            </p:nvSpPr>
            <p:spPr>
              <a:xfrm>
                <a:off x="685575" y="1433999"/>
                <a:ext cx="7488607" cy="131446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𝐼𝑛𝑓𝑜𝑟𝑚𝑎𝑡𝑖𝑜𝑛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𝐸𝑛𝑡𝑟𝑜𝑝𝑦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→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𝐶𝑟𝑜𝑠𝑠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𝑒𝑛𝑡𝑟𝑜𝑝𝑦</m:t>
                      </m:r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300"/>
                  </a:spcAft>
                </a:pPr>
                <a:r>
                  <a:rPr lang="en-US" sz="2800" i="1" baseline="-10000" dirty="0">
                    <a:solidFill>
                      <a:srgbClr val="3B3B3B"/>
                    </a:solidFill>
                  </a:rPr>
                  <a:t>Cross entropy </a:t>
                </a:r>
                <a:r>
                  <a:rPr lang="en-US" sz="2800" baseline="-10000" dirty="0">
                    <a:solidFill>
                      <a:srgbClr val="3B3B3B"/>
                    </a:solidFill>
                  </a:rPr>
                  <a:t>come from </a:t>
                </a:r>
                <a:r>
                  <a:rPr lang="en-US" sz="2800" i="1" baseline="-10000" dirty="0">
                    <a:solidFill>
                      <a:srgbClr val="3B3B3B"/>
                    </a:solidFill>
                  </a:rPr>
                  <a:t>entropy</a:t>
                </a:r>
                <a:r>
                  <a:rPr lang="en-US" sz="2800" baseline="-10000" dirty="0">
                    <a:solidFill>
                      <a:srgbClr val="3B3B3B"/>
                    </a:solidFill>
                  </a:rPr>
                  <a:t> which derive from </a:t>
                </a:r>
                <a:r>
                  <a:rPr lang="en-US" sz="2800" i="1" baseline="-10000" dirty="0">
                    <a:solidFill>
                      <a:srgbClr val="3B3B3B"/>
                    </a:solidFill>
                  </a:rPr>
                  <a:t>Information</a:t>
                </a:r>
                <a:r>
                  <a:rPr lang="en-US" sz="2800" baseline="-10000" dirty="0">
                    <a:solidFill>
                      <a:srgbClr val="3B3B3B"/>
                    </a:solidFill>
                  </a:rPr>
                  <a:t> theory.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sz="2800" baseline="-10000" dirty="0">
                    <a:solidFill>
                      <a:srgbClr val="3B3B3B"/>
                    </a:solidFill>
                  </a:rPr>
                  <a:t>But first let's understand the notion of </a:t>
                </a:r>
                <a:r>
                  <a:rPr lang="en-US" sz="2400" i="1" dirty="0">
                    <a:solidFill>
                      <a:schemeClr val="accent2">
                        <a:lumMod val="75000"/>
                      </a:schemeClr>
                    </a:solidFill>
                    <a:latin typeface="source-serif-pro"/>
                  </a:rPr>
                  <a:t>surprise</a:t>
                </a:r>
                <a:r>
                  <a:rPr lang="en-US" sz="2800" baseline="-10000" dirty="0">
                    <a:solidFill>
                      <a:srgbClr val="3B3B3B"/>
                    </a:solidFill>
                  </a:rPr>
                  <a:t>.</a:t>
                </a:r>
              </a:p>
              <a:p>
                <a:pPr>
                  <a:spcAft>
                    <a:spcPts val="1200"/>
                  </a:spcAft>
                </a:pPr>
                <a:endParaRPr lang="en-US" sz="28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6AF99C99-0BD3-5888-44F7-192790ABBE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575" y="1433999"/>
                <a:ext cx="7488607" cy="1314464"/>
              </a:xfrm>
              <a:prstGeom prst="rect">
                <a:avLst/>
              </a:prstGeom>
              <a:blipFill>
                <a:blip r:embed="rId2"/>
                <a:stretch>
                  <a:fillRect l="-1953" b="-138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B5DA2F5D-5ADA-2E53-60E2-C2D30930ABC4}"/>
              </a:ext>
            </a:extLst>
          </p:cNvPr>
          <p:cNvSpPr/>
          <p:nvPr/>
        </p:nvSpPr>
        <p:spPr>
          <a:xfrm>
            <a:off x="685577" y="871891"/>
            <a:ext cx="7683998" cy="3654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r>
              <a:rPr lang="en-US" sz="2800" baseline="-10000" dirty="0">
                <a:solidFill>
                  <a:schemeClr val="tx1"/>
                </a:solidFill>
              </a:rPr>
              <a:t>Entropy use to quantify </a:t>
            </a:r>
            <a:r>
              <a:rPr lang="en-US" sz="2800" b="1" i="1" baseline="-10000" dirty="0">
                <a:solidFill>
                  <a:srgbClr val="0077C8"/>
                </a:solidFill>
              </a:rPr>
              <a:t>similarities</a:t>
            </a:r>
            <a:r>
              <a:rPr lang="en-US" sz="2800" b="1" i="1" baseline="-10000" dirty="0">
                <a:solidFill>
                  <a:schemeClr val="tx1"/>
                </a:solidFill>
              </a:rPr>
              <a:t> </a:t>
            </a:r>
            <a:r>
              <a:rPr lang="en-US" sz="2800" baseline="-10000" dirty="0">
                <a:solidFill>
                  <a:schemeClr val="tx1"/>
                </a:solidFill>
              </a:rPr>
              <a:t>and </a:t>
            </a:r>
            <a:r>
              <a:rPr lang="en-US" sz="2800" b="1" i="1" baseline="-10000" dirty="0">
                <a:solidFill>
                  <a:srgbClr val="0077C8"/>
                </a:solidFill>
              </a:rPr>
              <a:t>differences</a:t>
            </a:r>
            <a:r>
              <a:rPr lang="en-US" sz="2800" baseline="-10000" dirty="0">
                <a:solidFill>
                  <a:schemeClr val="tx1"/>
                </a:solidFill>
              </a:rPr>
              <a:t> between groups of data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40E2529-24E6-F839-F2CD-ED3C74734CF5}"/>
              </a:ext>
            </a:extLst>
          </p:cNvPr>
          <p:cNvSpPr/>
          <p:nvPr/>
        </p:nvSpPr>
        <p:spPr>
          <a:xfrm>
            <a:off x="685577" y="1969558"/>
            <a:ext cx="7683998" cy="3654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endParaRPr lang="en-US" sz="2800" baseline="-10000" dirty="0">
              <a:solidFill>
                <a:schemeClr val="tx1"/>
              </a:solidFill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13484CD-5F15-5A5A-F2EB-B29676AB9CE9}"/>
              </a:ext>
            </a:extLst>
          </p:cNvPr>
          <p:cNvGrpSpPr/>
          <p:nvPr/>
        </p:nvGrpSpPr>
        <p:grpSpPr>
          <a:xfrm>
            <a:off x="521080" y="2945140"/>
            <a:ext cx="11319938" cy="1414425"/>
            <a:chOff x="521080" y="2945140"/>
            <a:chExt cx="11319938" cy="1414425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04C5141-9881-0422-FC1C-FA2C39F7A1DF}"/>
                </a:ext>
              </a:extLst>
            </p:cNvPr>
            <p:cNvSpPr/>
            <p:nvPr/>
          </p:nvSpPr>
          <p:spPr>
            <a:xfrm>
              <a:off x="521080" y="2945140"/>
              <a:ext cx="11319938" cy="14144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marL="514350" indent="-514350">
                <a:buAutoNum type="arabicParenBoth"/>
              </a:pPr>
              <a:r>
                <a:rPr lang="en-US" sz="2400" b="0" i="0" dirty="0">
                  <a:solidFill>
                    <a:srgbClr val="292929"/>
                  </a:solidFill>
                  <a:effectLst/>
                  <a:latin typeface="source-serif-pro"/>
                </a:rPr>
                <a:t>I toss a coin, and I give you a message that </a:t>
              </a:r>
              <a:r>
                <a:rPr lang="en-US" sz="2400" b="0" i="1" dirty="0">
                  <a:solidFill>
                    <a:srgbClr val="292929"/>
                  </a:solidFill>
                  <a:effectLst/>
                  <a:latin typeface="source-serif-pro"/>
                </a:rPr>
                <a:t>the </a:t>
              </a:r>
              <a:r>
                <a:rPr lang="en-US" sz="2400" b="0" i="1" dirty="0">
                  <a:solidFill>
                    <a:schemeClr val="accent2">
                      <a:lumMod val="75000"/>
                    </a:schemeClr>
                  </a:solidFill>
                  <a:effectLst/>
                  <a:latin typeface="source-serif-pro"/>
                </a:rPr>
                <a:t>coin came up heads</a:t>
              </a:r>
              <a:r>
                <a:rPr lang="en-US" sz="2400" b="0" i="0" dirty="0">
                  <a:solidFill>
                    <a:srgbClr val="292929"/>
                  </a:solidFill>
                  <a:effectLst/>
                  <a:latin typeface="source-serif-pro"/>
                </a:rPr>
                <a:t>.</a:t>
              </a:r>
            </a:p>
            <a:p>
              <a:pPr lvl="1"/>
              <a:r>
                <a:rPr lang="en-US" sz="2400" b="0" i="0" dirty="0">
                  <a:solidFill>
                    <a:srgbClr val="292929"/>
                  </a:solidFill>
                  <a:effectLst/>
                  <a:latin typeface="source-serif-pro"/>
                </a:rPr>
                <a:t>How much information? Let’s say you got one bit of information from this message.</a:t>
              </a:r>
            </a:p>
            <a:p>
              <a:pPr lvl="1"/>
              <a:endParaRPr lang="en-US" sz="2400" b="0" i="0" dirty="0">
                <a:solidFill>
                  <a:srgbClr val="292929"/>
                </a:solidFill>
                <a:effectLst/>
                <a:latin typeface="source-serif-pro"/>
              </a:endParaRPr>
            </a:p>
            <a:p>
              <a:endParaRPr lang="en-US" sz="2800" dirty="0">
                <a:solidFill>
                  <a:srgbClr val="292929"/>
                </a:solidFill>
                <a:latin typeface="source-serif-pro"/>
              </a:endParaRPr>
            </a:p>
            <a:p>
              <a:endParaRPr lang="en-US" sz="2800" b="0" i="0" dirty="0">
                <a:solidFill>
                  <a:srgbClr val="292929"/>
                </a:solidFill>
                <a:effectLst/>
                <a:latin typeface="source-serif-pro"/>
              </a:endParaRPr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17CB6754-8A40-1F86-5D86-CE6756307D13}"/>
                </a:ext>
              </a:extLst>
            </p:cNvPr>
            <p:cNvSpPr/>
            <p:nvPr/>
          </p:nvSpPr>
          <p:spPr>
            <a:xfrm>
              <a:off x="906921" y="3846131"/>
              <a:ext cx="9271552" cy="513434"/>
            </a:xfrm>
            <a:prstGeom prst="roundRect">
              <a:avLst/>
            </a:prstGeom>
            <a:solidFill>
              <a:srgbClr val="F5F5F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r>
                <a:rPr lang="en-US" sz="2000" dirty="0">
                  <a:solidFill>
                    <a:schemeClr val="tx1"/>
                  </a:solidFill>
                </a:rPr>
                <a:t>Coin came up heads (probability=0.5) | </a:t>
              </a:r>
              <a:r>
                <a:rPr lang="en-US" sz="2000" dirty="0">
                  <a:solidFill>
                    <a:srgbClr val="C55A11"/>
                  </a:solidFill>
                </a:rPr>
                <a:t>Information = 1 bit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445904D-6F54-D961-EB10-D138DB256057}"/>
              </a:ext>
            </a:extLst>
          </p:cNvPr>
          <p:cNvGrpSpPr/>
          <p:nvPr/>
        </p:nvGrpSpPr>
        <p:grpSpPr>
          <a:xfrm>
            <a:off x="521080" y="4756477"/>
            <a:ext cx="11319938" cy="1699741"/>
            <a:chOff x="521080" y="4756477"/>
            <a:chExt cx="11319938" cy="1699741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7D5A31B-DA07-E01D-7861-AECCB99D3940}"/>
                </a:ext>
              </a:extLst>
            </p:cNvPr>
            <p:cNvSpPr/>
            <p:nvPr/>
          </p:nvSpPr>
          <p:spPr>
            <a:xfrm>
              <a:off x="521080" y="4756477"/>
              <a:ext cx="11319938" cy="169974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r>
                <a:rPr lang="en-US" sz="2400" b="0" i="0" dirty="0">
                  <a:solidFill>
                    <a:srgbClr val="292929"/>
                  </a:solidFill>
                  <a:effectLst/>
                  <a:latin typeface="source-serif-pro"/>
                </a:rPr>
                <a:t>(2) I woke you up in the morning and told you that the </a:t>
              </a:r>
              <a:r>
                <a:rPr lang="en-US" sz="2400" i="1" dirty="0">
                  <a:solidFill>
                    <a:schemeClr val="accent2">
                      <a:lumMod val="75000"/>
                    </a:schemeClr>
                  </a:solidFill>
                  <a:latin typeface="source-serif-pro"/>
                </a:rPr>
                <a:t>sun rose</a:t>
              </a:r>
              <a:r>
                <a:rPr lang="en-US" sz="2400" b="0" i="0" dirty="0">
                  <a:solidFill>
                    <a:srgbClr val="292929"/>
                  </a:solidFill>
                  <a:effectLst/>
                  <a:latin typeface="source-serif-pro"/>
                </a:rPr>
                <a:t>.</a:t>
              </a:r>
            </a:p>
            <a:p>
              <a:r>
                <a:rPr lang="en-US" sz="2400" dirty="0">
                  <a:solidFill>
                    <a:srgbClr val="292929"/>
                  </a:solidFill>
                  <a:latin typeface="source-serif-pro"/>
                </a:rPr>
                <a:t>      </a:t>
              </a:r>
              <a:r>
                <a:rPr lang="en-US" sz="2400" b="0" i="0" dirty="0">
                  <a:solidFill>
                    <a:srgbClr val="292929"/>
                  </a:solidFill>
                  <a:effectLst/>
                  <a:latin typeface="source-serif-pro"/>
                </a:rPr>
                <a:t>How much information? It obvious gave you no new information.</a:t>
              </a:r>
            </a:p>
            <a:p>
              <a:endParaRPr lang="en-US" sz="2800" dirty="0">
                <a:solidFill>
                  <a:srgbClr val="292929"/>
                </a:solidFill>
                <a:latin typeface="source-serif-pro"/>
              </a:endParaRPr>
            </a:p>
            <a:p>
              <a:endParaRPr lang="en-US" sz="2800" b="0" i="0" dirty="0">
                <a:solidFill>
                  <a:srgbClr val="292929"/>
                </a:solidFill>
                <a:effectLst/>
                <a:latin typeface="source-serif-pro"/>
              </a:endParaRPr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EFEE56C0-C835-4B8A-DB69-88E219EFDEA0}"/>
                </a:ext>
              </a:extLst>
            </p:cNvPr>
            <p:cNvSpPr/>
            <p:nvPr/>
          </p:nvSpPr>
          <p:spPr>
            <a:xfrm>
              <a:off x="906921" y="5761868"/>
              <a:ext cx="9271552" cy="513434"/>
            </a:xfrm>
            <a:prstGeom prst="roundRect">
              <a:avLst/>
            </a:prstGeom>
            <a:solidFill>
              <a:srgbClr val="F5F5F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r>
                <a:rPr lang="it-IT" sz="2000" dirty="0">
                  <a:solidFill>
                    <a:schemeClr val="tx1"/>
                  </a:solidFill>
                </a:rPr>
                <a:t>Sun rose (probability=1) | </a:t>
              </a:r>
              <a:r>
                <a:rPr lang="it-IT" sz="2000" dirty="0">
                  <a:solidFill>
                    <a:srgbClr val="C55A11"/>
                  </a:solidFill>
                </a:rPr>
                <a:t>Information = 0 bits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383056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Gradient Descent Algorithm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133475"/>
            <a:ext cx="10862187" cy="504348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C266DE-9596-42D1-A078-87897F179C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806" y="893526"/>
            <a:ext cx="11700387" cy="5676968"/>
          </a:xfrm>
          <a:prstGeom prst="rect">
            <a:avLst/>
          </a:prstGeom>
        </p:spPr>
      </p:pic>
      <p:grpSp>
        <p:nvGrpSpPr>
          <p:cNvPr id="45" name="Group 44">
            <a:extLst>
              <a:ext uri="{FF2B5EF4-FFF2-40B4-BE49-F238E27FC236}">
                <a16:creationId xmlns:a16="http://schemas.microsoft.com/office/drawing/2014/main" id="{3AC05912-9C13-4F0E-959C-668FC6985C6B}"/>
              </a:ext>
            </a:extLst>
          </p:cNvPr>
          <p:cNvGrpSpPr/>
          <p:nvPr/>
        </p:nvGrpSpPr>
        <p:grpSpPr>
          <a:xfrm>
            <a:off x="1733550" y="1743075"/>
            <a:ext cx="1638300" cy="1257300"/>
            <a:chOff x="1733550" y="1743075"/>
            <a:chExt cx="1638300" cy="1257300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A5654580-6041-409C-9D2E-1346527952E4}"/>
                </a:ext>
              </a:extLst>
            </p:cNvPr>
            <p:cNvSpPr/>
            <p:nvPr/>
          </p:nvSpPr>
          <p:spPr>
            <a:xfrm>
              <a:off x="2819400" y="1743075"/>
              <a:ext cx="476250" cy="476250"/>
            </a:xfrm>
            <a:prstGeom prst="ellipse">
              <a:avLst/>
            </a:prstGeom>
            <a:noFill/>
            <a:ln w="19050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359DC290-AC6D-4ED4-B4CC-6B2A59D4166B}"/>
                </a:ext>
              </a:extLst>
            </p:cNvPr>
            <p:cNvSpPr/>
            <p:nvPr/>
          </p:nvSpPr>
          <p:spPr>
            <a:xfrm>
              <a:off x="1733550" y="2657475"/>
              <a:ext cx="1638300" cy="342900"/>
            </a:xfrm>
            <a:prstGeom prst="roundRect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70C0"/>
                  </a:solidFill>
                </a:rPr>
                <a:t>Learning rate</a:t>
              </a: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8A43A0D1-0428-4097-B5F4-AB7450D5FF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52700" y="2154028"/>
              <a:ext cx="333375" cy="503447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C95ACF11-7829-4454-BE4B-4BE9B1323530}"/>
              </a:ext>
            </a:extLst>
          </p:cNvPr>
          <p:cNvSpPr/>
          <p:nvPr/>
        </p:nvSpPr>
        <p:spPr>
          <a:xfrm>
            <a:off x="8239125" y="3655219"/>
            <a:ext cx="3527937" cy="61912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Note: the update are simultaneous</a:t>
            </a:r>
          </a:p>
        </p:txBody>
      </p:sp>
    </p:spTree>
    <p:extLst>
      <p:ext uri="{BB962C8B-B14F-4D97-AF65-F5344CB8AC3E}">
        <p14:creationId xmlns:p14="http://schemas.microsoft.com/office/powerpoint/2010/main" val="457201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231" y="194997"/>
            <a:ext cx="10862187" cy="535558"/>
          </a:xfrm>
        </p:spPr>
        <p:txBody>
          <a:bodyPr>
            <a:normAutofit fontScale="90000"/>
          </a:bodyPr>
          <a:lstStyle/>
          <a:p>
            <a:r>
              <a:rPr lang="en-US" dirty="0"/>
              <a:t>Cross Entropy 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2231" y="730555"/>
            <a:ext cx="11111569" cy="5446408"/>
          </a:xfrm>
        </p:spPr>
        <p:txBody>
          <a:bodyPr lIns="36000"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40E2529-24E6-F839-F2CD-ED3C74734CF5}"/>
              </a:ext>
            </a:extLst>
          </p:cNvPr>
          <p:cNvSpPr/>
          <p:nvPr/>
        </p:nvSpPr>
        <p:spPr>
          <a:xfrm>
            <a:off x="685577" y="1969558"/>
            <a:ext cx="7683998" cy="3654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endParaRPr lang="en-US" sz="2800" baseline="-10000" dirty="0">
              <a:solidFill>
                <a:schemeClr val="tx1"/>
              </a:solidFill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17CB6754-8A40-1F86-5D86-CE6756307D13}"/>
              </a:ext>
            </a:extLst>
          </p:cNvPr>
          <p:cNvSpPr/>
          <p:nvPr/>
        </p:nvSpPr>
        <p:spPr>
          <a:xfrm>
            <a:off x="685577" y="1821555"/>
            <a:ext cx="5872241" cy="513434"/>
          </a:xfrm>
          <a:prstGeom prst="roundRect">
            <a:avLst/>
          </a:prstGeom>
          <a:solidFill>
            <a:srgbClr val="F5F5F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r>
              <a:rPr lang="en-US" sz="2000" dirty="0">
                <a:solidFill>
                  <a:schemeClr val="tx1"/>
                </a:solidFill>
              </a:rPr>
              <a:t>Sun did not rise (probability=0) | </a:t>
            </a:r>
            <a:r>
              <a:rPr lang="en-US" sz="2000" dirty="0">
                <a:solidFill>
                  <a:srgbClr val="C55A11"/>
                </a:solidFill>
              </a:rPr>
              <a:t>Information = ∞ bits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7D5A31B-DA07-E01D-7861-AECCB99D3940}"/>
              </a:ext>
            </a:extLst>
          </p:cNvPr>
          <p:cNvSpPr/>
          <p:nvPr/>
        </p:nvSpPr>
        <p:spPr>
          <a:xfrm>
            <a:off x="339437" y="920564"/>
            <a:ext cx="11319938" cy="14144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marL="457200" indent="-457200">
              <a:buAutoNum type="arabicParenBoth" startAt="3"/>
            </a:pPr>
            <a:r>
              <a:rPr lang="en-US" sz="2400" b="0" i="0" dirty="0">
                <a:solidFill>
                  <a:srgbClr val="292929"/>
                </a:solidFill>
                <a:effectLst/>
                <a:latin typeface="source-serif-pro"/>
              </a:rPr>
              <a:t>I woke you up in the morning and told you the </a:t>
            </a:r>
            <a:r>
              <a:rPr lang="en-US" sz="2400" i="1" dirty="0">
                <a:solidFill>
                  <a:schemeClr val="accent2">
                    <a:lumMod val="75000"/>
                  </a:schemeClr>
                </a:solidFill>
                <a:latin typeface="source-serif-pro"/>
              </a:rPr>
              <a:t>sun did </a:t>
            </a:r>
            <a:r>
              <a:rPr lang="en-US" sz="2400" b="1" i="1" dirty="0">
                <a:solidFill>
                  <a:schemeClr val="accent2">
                    <a:lumMod val="75000"/>
                  </a:schemeClr>
                </a:solidFill>
                <a:latin typeface="source-serif-pro"/>
              </a:rPr>
              <a:t>not</a:t>
            </a:r>
            <a:r>
              <a:rPr lang="en-US" sz="2400" i="1" dirty="0">
                <a:solidFill>
                  <a:schemeClr val="accent2">
                    <a:lumMod val="75000"/>
                  </a:schemeClr>
                </a:solidFill>
                <a:latin typeface="source-serif-pro"/>
              </a:rPr>
              <a:t> rise</a:t>
            </a:r>
            <a:r>
              <a:rPr lang="en-US" sz="2400" b="0" i="0" dirty="0">
                <a:solidFill>
                  <a:srgbClr val="292929"/>
                </a:solidFill>
                <a:effectLst/>
                <a:latin typeface="source-serif-pro"/>
              </a:rPr>
              <a:t>. This was breaking news   </a:t>
            </a:r>
          </a:p>
          <a:p>
            <a:pPr lvl="1"/>
            <a:r>
              <a:rPr lang="en-US" sz="2400" b="0" i="0" dirty="0">
                <a:solidFill>
                  <a:srgbClr val="292929"/>
                </a:solidFill>
                <a:effectLst/>
                <a:latin typeface="source-serif-pro"/>
              </a:rPr>
              <a:t>with lots of information.</a:t>
            </a:r>
            <a:endParaRPr lang="en-US" sz="2800" dirty="0">
              <a:solidFill>
                <a:srgbClr val="292929"/>
              </a:solidFill>
              <a:latin typeface="source-serif-pro"/>
            </a:endParaRPr>
          </a:p>
          <a:p>
            <a:endParaRPr lang="en-US" sz="2800" b="0" i="0" dirty="0">
              <a:solidFill>
                <a:srgbClr val="292929"/>
              </a:solidFill>
              <a:effectLst/>
              <a:latin typeface="source-serif-pro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DA941D0-E150-9FF3-957E-5719612258E9}"/>
              </a:ext>
            </a:extLst>
          </p:cNvPr>
          <p:cNvGrpSpPr/>
          <p:nvPr/>
        </p:nvGrpSpPr>
        <p:grpSpPr>
          <a:xfrm>
            <a:off x="339437" y="2870546"/>
            <a:ext cx="11610332" cy="3641089"/>
            <a:chOff x="339437" y="2870546"/>
            <a:chExt cx="11610332" cy="3641089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4B3A4225-3611-3D68-612D-F885DDEDDE04}"/>
                </a:ext>
              </a:extLst>
            </p:cNvPr>
            <p:cNvSpPr/>
            <p:nvPr/>
          </p:nvSpPr>
          <p:spPr>
            <a:xfrm>
              <a:off x="339437" y="2870546"/>
              <a:ext cx="11610332" cy="3641089"/>
            </a:xfrm>
            <a:prstGeom prst="roundRect">
              <a:avLst/>
            </a:prstGeom>
            <a:solidFill>
              <a:srgbClr val="F5F5F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t" anchorCtr="0"/>
            <a:lstStyle/>
            <a:p>
              <a:pPr algn="ctr"/>
              <a:r>
                <a:rPr lang="en-US" sz="4400" dirty="0">
                  <a:solidFill>
                    <a:srgbClr val="0070C0"/>
                  </a:solidFill>
                </a:rPr>
                <a:t>Surprise</a:t>
              </a:r>
              <a:r>
                <a:rPr lang="en-US" sz="2000" dirty="0">
                  <a:solidFill>
                    <a:schemeClr val="tx1"/>
                  </a:solidFill>
                </a:rPr>
                <a:t> </a:t>
              </a:r>
            </a:p>
            <a:p>
              <a:pPr algn="ctr"/>
              <a:endParaRPr lang="en-US" sz="2000" dirty="0">
                <a:solidFill>
                  <a:schemeClr val="tx1"/>
                </a:solidFill>
              </a:endParaRPr>
            </a:p>
            <a:p>
              <a:pPr algn="ctr"/>
              <a:r>
                <a:rPr lang="en-US" sz="2000" b="0" i="0" dirty="0">
                  <a:solidFill>
                    <a:schemeClr val="tx1"/>
                  </a:solidFill>
                  <a:effectLst/>
                  <a:latin typeface="source-serif-pro"/>
                </a:rPr>
                <a:t>From the above examples, you might have deduced that the information contained in a message about an event is related to the uncertainty and surprise-value of the event. </a:t>
              </a:r>
              <a:r>
                <a:rPr lang="en-US" sz="2000" dirty="0">
                  <a:solidFill>
                    <a:schemeClr val="tx1"/>
                  </a:solidFill>
                  <a:highlight>
                    <a:srgbClr val="00FFFF"/>
                  </a:highlight>
                </a:rPr>
                <a:t>An occurrence of an unlikely event gives you more information than the occurrence of a likely event</a:t>
              </a:r>
              <a:r>
                <a:rPr lang="en-US" sz="2000" dirty="0">
                  <a:solidFill>
                    <a:schemeClr val="tx1"/>
                  </a:solidFill>
                </a:rPr>
                <a:t>.</a:t>
              </a:r>
              <a:r>
                <a:rPr lang="en-US" sz="2000" b="0" i="0" dirty="0">
                  <a:solidFill>
                    <a:schemeClr val="tx1"/>
                  </a:solidFill>
                  <a:effectLst/>
                  <a:latin typeface="source-serif-pro"/>
                </a:rPr>
                <a:t> </a:t>
              </a:r>
            </a:p>
            <a:p>
              <a:r>
                <a:rPr lang="en-US" sz="2000" b="0" i="0" dirty="0">
                  <a:solidFill>
                    <a:schemeClr val="tx1"/>
                  </a:solidFill>
                  <a:effectLst/>
                  <a:latin typeface="source-serif-pro"/>
                </a:rPr>
                <a:t>Claude Shannon formalized this intuition behind information in his work on Information Theory. </a:t>
              </a:r>
            </a:p>
            <a:p>
              <a:r>
                <a:rPr lang="en-US" sz="2000" b="0" i="0" dirty="0">
                  <a:solidFill>
                    <a:schemeClr val="tx1"/>
                  </a:solidFill>
                  <a:effectLst/>
                  <a:latin typeface="source-serif-pro"/>
                </a:rPr>
                <a:t>He defined information as: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1B3672C4-4EA5-7068-2A5E-686ABE5FD34E}"/>
                </a:ext>
              </a:extLst>
            </p:cNvPr>
            <p:cNvSpPr/>
            <p:nvPr/>
          </p:nvSpPr>
          <p:spPr>
            <a:xfrm>
              <a:off x="588595" y="5705441"/>
              <a:ext cx="8296786" cy="513434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r>
                <a:rPr lang="en-US" sz="2000" dirty="0">
                  <a:solidFill>
                    <a:schemeClr val="bg1">
                      <a:lumMod val="85000"/>
                    </a:schemeClr>
                  </a:solidFill>
                </a:rPr>
                <a:t>I(x) = -</a:t>
              </a:r>
              <a:r>
                <a:rPr lang="en-US" sz="2000" dirty="0" err="1">
                  <a:solidFill>
                    <a:schemeClr val="bg1">
                      <a:lumMod val="85000"/>
                    </a:schemeClr>
                  </a:solidFill>
                </a:rPr>
                <a:t>log₂P</a:t>
              </a:r>
              <a:r>
                <a:rPr lang="en-US" sz="2000" dirty="0">
                  <a:solidFill>
                    <a:schemeClr val="bg1">
                      <a:lumMod val="85000"/>
                    </a:schemeClr>
                  </a:solidFill>
                </a:rPr>
                <a:t>(x) ..where P(x) is probability of occurrence of x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92267581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231" y="194997"/>
            <a:ext cx="10862187" cy="535558"/>
          </a:xfrm>
        </p:spPr>
        <p:txBody>
          <a:bodyPr>
            <a:normAutofit fontScale="90000"/>
          </a:bodyPr>
          <a:lstStyle/>
          <a:p>
            <a:r>
              <a:rPr lang="en-US" dirty="0"/>
              <a:t>Cross Entropy - Surprise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2231" y="730555"/>
            <a:ext cx="11111569" cy="5932448"/>
          </a:xfrm>
        </p:spPr>
        <p:txBody>
          <a:bodyPr lIns="36000"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40E2529-24E6-F839-F2CD-ED3C74734CF5}"/>
              </a:ext>
            </a:extLst>
          </p:cNvPr>
          <p:cNvSpPr/>
          <p:nvPr/>
        </p:nvSpPr>
        <p:spPr>
          <a:xfrm>
            <a:off x="685577" y="1969558"/>
            <a:ext cx="7683998" cy="3654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endParaRPr lang="en-US" sz="2800" baseline="-10000" dirty="0">
              <a:solidFill>
                <a:schemeClr val="tx1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D5D7BC0-666F-AF02-62B2-3E01013457BB}"/>
              </a:ext>
            </a:extLst>
          </p:cNvPr>
          <p:cNvGrpSpPr/>
          <p:nvPr/>
        </p:nvGrpSpPr>
        <p:grpSpPr>
          <a:xfrm>
            <a:off x="453986" y="1066469"/>
            <a:ext cx="9973869" cy="1536849"/>
            <a:chOff x="453986" y="1066469"/>
            <a:chExt cx="9973869" cy="1536849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17CB6754-8A40-1F86-5D86-CE6756307D13}"/>
                </a:ext>
              </a:extLst>
            </p:cNvPr>
            <p:cNvSpPr/>
            <p:nvPr/>
          </p:nvSpPr>
          <p:spPr>
            <a:xfrm>
              <a:off x="2625213" y="1066469"/>
              <a:ext cx="7802642" cy="836221"/>
            </a:xfrm>
            <a:prstGeom prst="roundRect">
              <a:avLst/>
            </a:prstGeom>
            <a:solidFill>
              <a:srgbClr val="F5F5F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r>
                <a:rPr lang="en-US" sz="2000" dirty="0">
                  <a:solidFill>
                    <a:schemeClr val="tx1"/>
                  </a:solidFill>
                </a:rPr>
                <a:t>Pickup an </a:t>
              </a:r>
              <a:r>
                <a:rPr lang="en-US" sz="2000" dirty="0">
                  <a:solidFill>
                    <a:srgbClr val="E17700"/>
                  </a:solidFill>
                </a:rPr>
                <a:t>orange</a:t>
              </a:r>
              <a:r>
                <a:rPr lang="en-US" sz="2000" dirty="0">
                  <a:solidFill>
                    <a:schemeClr val="tx1"/>
                  </a:solidFill>
                </a:rPr>
                <a:t> chicken is not very surprised but pick up a </a:t>
              </a:r>
              <a:r>
                <a:rPr lang="en-US" sz="2000" dirty="0">
                  <a:solidFill>
                    <a:srgbClr val="0070C0"/>
                  </a:solidFill>
                </a:rPr>
                <a:t>blue</a:t>
              </a:r>
              <a:r>
                <a:rPr lang="en-US" sz="2000" dirty="0">
                  <a:solidFill>
                    <a:schemeClr val="tx1"/>
                  </a:solidFill>
                </a:rPr>
                <a:t> chicken is relatively surprised </a:t>
              </a:r>
              <a:endParaRPr lang="en-US" sz="2000" dirty="0">
                <a:solidFill>
                  <a:srgbClr val="C55A11"/>
                </a:solidFill>
              </a:endParaRP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E8F847D-6071-CB33-8CE8-5F00F31B7E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3986" y="1066470"/>
              <a:ext cx="1716560" cy="1536848"/>
            </a:xfrm>
            <a:prstGeom prst="rect">
              <a:avLst/>
            </a:prstGeom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AFBC164-F0AA-BCD8-D15E-696CED09E47A}"/>
              </a:ext>
            </a:extLst>
          </p:cNvPr>
          <p:cNvGrpSpPr/>
          <p:nvPr/>
        </p:nvGrpSpPr>
        <p:grpSpPr>
          <a:xfrm>
            <a:off x="443788" y="2978325"/>
            <a:ext cx="9984067" cy="1545979"/>
            <a:chOff x="443788" y="2978325"/>
            <a:chExt cx="9984067" cy="1545979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EAD3DA3-B5A5-3165-3D9B-6E0DF633F60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3788" y="2978325"/>
              <a:ext cx="1726758" cy="1545979"/>
            </a:xfrm>
            <a:prstGeom prst="rect">
              <a:avLst/>
            </a:prstGeom>
          </p:spPr>
        </p:pic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27335AD7-EB13-DBAF-2E69-163826D78B8B}"/>
                </a:ext>
              </a:extLst>
            </p:cNvPr>
            <p:cNvSpPr/>
            <p:nvPr/>
          </p:nvSpPr>
          <p:spPr>
            <a:xfrm>
              <a:off x="2625213" y="3010889"/>
              <a:ext cx="7802642" cy="1062347"/>
            </a:xfrm>
            <a:prstGeom prst="roundRect">
              <a:avLst/>
            </a:prstGeom>
            <a:solidFill>
              <a:srgbClr val="F5F5F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r>
                <a:rPr lang="en-US" sz="2000" dirty="0">
                  <a:solidFill>
                    <a:schemeClr val="tx1"/>
                  </a:solidFill>
                </a:rPr>
                <a:t>Because there are higher probability of pick a </a:t>
              </a:r>
              <a:r>
                <a:rPr lang="en-US" sz="2000" dirty="0">
                  <a:solidFill>
                    <a:srgbClr val="0070C0"/>
                  </a:solidFill>
                </a:rPr>
                <a:t>blue</a:t>
              </a:r>
              <a:r>
                <a:rPr lang="en-US" sz="2000" dirty="0">
                  <a:solidFill>
                    <a:schemeClr val="tx1"/>
                  </a:solidFill>
                </a:rPr>
                <a:t> chicken, we would not be very surprised if it happened. But picking an </a:t>
              </a:r>
              <a:r>
                <a:rPr lang="en-US" sz="2000" dirty="0">
                  <a:solidFill>
                    <a:srgbClr val="E17700"/>
                  </a:solidFill>
                </a:rPr>
                <a:t>orange</a:t>
              </a:r>
              <a:r>
                <a:rPr lang="en-US" sz="2000" dirty="0">
                  <a:solidFill>
                    <a:schemeClr val="tx1"/>
                  </a:solidFill>
                </a:rPr>
                <a:t> chicken would be relatively surprising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F72FCE8-8D63-0EDD-428D-071BAAD615B9}"/>
              </a:ext>
            </a:extLst>
          </p:cNvPr>
          <p:cNvGrpSpPr/>
          <p:nvPr/>
        </p:nvGrpSpPr>
        <p:grpSpPr>
          <a:xfrm>
            <a:off x="427228" y="4851088"/>
            <a:ext cx="10000627" cy="1533739"/>
            <a:chOff x="427228" y="4851088"/>
            <a:chExt cx="10000627" cy="1533739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FBCF8696-7A9D-5E55-2FB3-5F8F6C2201F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7228" y="4851088"/>
              <a:ext cx="1743318" cy="1533739"/>
            </a:xfrm>
            <a:prstGeom prst="rect">
              <a:avLst/>
            </a:prstGeom>
          </p:spPr>
        </p:pic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F80669CD-4565-7299-EF9D-40C2FEFB118D}"/>
                </a:ext>
              </a:extLst>
            </p:cNvPr>
            <p:cNvSpPr/>
            <p:nvPr/>
          </p:nvSpPr>
          <p:spPr>
            <a:xfrm>
              <a:off x="2625213" y="4851088"/>
              <a:ext cx="7802642" cy="1062347"/>
            </a:xfrm>
            <a:prstGeom prst="roundRect">
              <a:avLst/>
            </a:prstGeom>
            <a:solidFill>
              <a:srgbClr val="F5F5F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r>
                <a:rPr lang="en-US" sz="2000" dirty="0">
                  <a:solidFill>
                    <a:schemeClr val="tx1"/>
                  </a:solidFill>
                </a:rPr>
                <a:t>Equal number of </a:t>
              </a:r>
              <a:r>
                <a:rPr lang="en-US" sz="2000" dirty="0">
                  <a:solidFill>
                    <a:srgbClr val="0070C0"/>
                  </a:solidFill>
                </a:rPr>
                <a:t>blue</a:t>
              </a:r>
              <a:r>
                <a:rPr lang="en-US" sz="2000" dirty="0">
                  <a:solidFill>
                    <a:schemeClr val="tx1"/>
                  </a:solidFill>
                </a:rPr>
                <a:t> and </a:t>
              </a:r>
              <a:r>
                <a:rPr lang="en-US" sz="2000" dirty="0">
                  <a:solidFill>
                    <a:srgbClr val="E17700"/>
                  </a:solidFill>
                </a:rPr>
                <a:t>orange</a:t>
              </a:r>
              <a:r>
                <a:rPr lang="en-US" sz="2000" dirty="0">
                  <a:solidFill>
                    <a:schemeClr val="tx1"/>
                  </a:solidFill>
                </a:rPr>
                <a:t> chickens thus regardless of what color chicken we pick up we would equally surprised.</a:t>
              </a:r>
            </a:p>
          </p:txBody>
        </p:sp>
      </p:grp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DFD94879-7773-EBDB-6391-36E42880EFEF}"/>
              </a:ext>
            </a:extLst>
          </p:cNvPr>
          <p:cNvSpPr/>
          <p:nvPr/>
        </p:nvSpPr>
        <p:spPr>
          <a:xfrm>
            <a:off x="453986" y="944565"/>
            <a:ext cx="11284028" cy="5440262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 anchorCtr="0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The intuition tell us than </a:t>
            </a:r>
            <a:r>
              <a:rPr lang="en-US" sz="2800" dirty="0">
                <a:solidFill>
                  <a:srgbClr val="0070C0"/>
                </a:solidFill>
              </a:rPr>
              <a:t>Surprise</a:t>
            </a:r>
            <a:r>
              <a:rPr lang="en-US" sz="2800" dirty="0">
                <a:solidFill>
                  <a:schemeClr val="tx1"/>
                </a:solidFill>
              </a:rPr>
              <a:t> is, in some way, inversely related to probability.</a:t>
            </a:r>
          </a:p>
          <a:p>
            <a:pPr algn="ctr"/>
            <a:endParaRPr lang="en-US" sz="2800" dirty="0">
              <a:solidFill>
                <a:schemeClr val="tx1"/>
              </a:solidFill>
            </a:endParaRPr>
          </a:p>
          <a:p>
            <a:pPr algn="ctr"/>
            <a:r>
              <a:rPr lang="en-US" sz="2800" dirty="0">
                <a:solidFill>
                  <a:schemeClr val="tx1"/>
                </a:solidFill>
              </a:rPr>
              <a:t>When probability of picking a chicken is </a:t>
            </a:r>
            <a:r>
              <a:rPr lang="en-US" sz="2800" dirty="0">
                <a:solidFill>
                  <a:srgbClr val="0070C0"/>
                </a:solidFill>
              </a:rPr>
              <a:t>low</a:t>
            </a:r>
            <a:r>
              <a:rPr lang="en-US" sz="2800" dirty="0">
                <a:solidFill>
                  <a:schemeClr val="tx1"/>
                </a:solidFill>
              </a:rPr>
              <a:t>, the surprise is </a:t>
            </a:r>
            <a:r>
              <a:rPr lang="en-US" sz="2800" dirty="0">
                <a:solidFill>
                  <a:srgbClr val="0070C0"/>
                </a:solidFill>
              </a:rPr>
              <a:t>high</a:t>
            </a:r>
            <a:r>
              <a:rPr lang="en-US" sz="2800" dirty="0">
                <a:solidFill>
                  <a:schemeClr val="tx1"/>
                </a:solidFill>
              </a:rPr>
              <a:t>  </a:t>
            </a:r>
          </a:p>
          <a:p>
            <a:pPr algn="ctr"/>
            <a:r>
              <a:rPr lang="en-US" sz="2800" dirty="0">
                <a:solidFill>
                  <a:schemeClr val="tx1"/>
                </a:solidFill>
              </a:rPr>
              <a:t>When probability of picking a chicken is </a:t>
            </a:r>
            <a:r>
              <a:rPr lang="en-US" sz="2800" dirty="0">
                <a:solidFill>
                  <a:srgbClr val="0070C0"/>
                </a:solidFill>
              </a:rPr>
              <a:t>high</a:t>
            </a:r>
            <a:r>
              <a:rPr lang="en-US" sz="2800" dirty="0">
                <a:solidFill>
                  <a:schemeClr val="tx1"/>
                </a:solidFill>
              </a:rPr>
              <a:t>, the surprise is </a:t>
            </a:r>
            <a:r>
              <a:rPr lang="en-US" sz="2800" dirty="0">
                <a:solidFill>
                  <a:srgbClr val="0070C0"/>
                </a:solidFill>
              </a:rPr>
              <a:t>low</a:t>
            </a:r>
          </a:p>
          <a:p>
            <a:pPr algn="ctr"/>
            <a:endParaRPr lang="en-US" sz="2000" dirty="0">
              <a:solidFill>
                <a:schemeClr val="tx1"/>
              </a:solidFill>
            </a:endParaRPr>
          </a:p>
          <a:p>
            <a:pPr algn="ctr"/>
            <a:endParaRPr lang="he-IL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9685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231" y="194997"/>
            <a:ext cx="10862187" cy="535558"/>
          </a:xfrm>
        </p:spPr>
        <p:txBody>
          <a:bodyPr>
            <a:normAutofit fontScale="90000"/>
          </a:bodyPr>
          <a:lstStyle/>
          <a:p>
            <a:r>
              <a:rPr lang="en-US" dirty="0"/>
              <a:t>Cross Entropy - Surprise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2231" y="730555"/>
            <a:ext cx="11111569" cy="5932448"/>
          </a:xfrm>
        </p:spPr>
        <p:txBody>
          <a:bodyPr lIns="36000"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40E2529-24E6-F839-F2CD-ED3C74734CF5}"/>
              </a:ext>
            </a:extLst>
          </p:cNvPr>
          <p:cNvSpPr/>
          <p:nvPr/>
        </p:nvSpPr>
        <p:spPr>
          <a:xfrm>
            <a:off x="685577" y="1969558"/>
            <a:ext cx="7683998" cy="3654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endParaRPr lang="en-US" sz="2800" baseline="-10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17CB6754-8A40-1F86-5D86-CE6756307D13}"/>
                  </a:ext>
                </a:extLst>
              </p:cNvPr>
              <p:cNvSpPr/>
              <p:nvPr/>
            </p:nvSpPr>
            <p:spPr>
              <a:xfrm>
                <a:off x="336441" y="1075148"/>
                <a:ext cx="10673765" cy="1435296"/>
              </a:xfrm>
              <a:prstGeom prst="roundRect">
                <a:avLst/>
              </a:prstGeom>
              <a:solidFill>
                <a:srgbClr val="F5F5F5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r>
                  <a:rPr lang="en-US" sz="2000" dirty="0">
                    <a:solidFill>
                      <a:schemeClr val="tx1"/>
                    </a:solidFill>
                  </a:rPr>
                  <a:t>It is tempting to define surprise as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𝑒𝑣𝑒𝑛𝑡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C55A11"/>
                    </a:solidFill>
                  </a:rPr>
                  <a:t> </a:t>
                </a:r>
                <a:r>
                  <a:rPr lang="en-US" sz="2000" dirty="0">
                    <a:solidFill>
                      <a:schemeClr val="tx1"/>
                    </a:solidFill>
                  </a:rPr>
                  <a:t>but this led to unwanted resalt </a:t>
                </a:r>
                <a:r>
                  <a:rPr lang="en-US" sz="2000" dirty="0">
                    <a:solidFill>
                      <a:srgbClr val="C55A11"/>
                    </a:solidFill>
                  </a:rPr>
                  <a:t>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𝑖𝑓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𝑒𝑣𝑒𝑛𝑡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𝑠𝑢𝑝𝑟𝑖𝑠𝑒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𝑏𝑢𝑡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𝑖𝑡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𝑜𝑢𝑙𝑑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𝑏𝑒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17CB6754-8A40-1F86-5D86-CE6756307D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441" y="1075148"/>
                <a:ext cx="10673765" cy="1435296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1F6EC43F-1000-F87C-886E-3D49DD5F99E7}"/>
              </a:ext>
            </a:extLst>
          </p:cNvPr>
          <p:cNvSpPr txBox="1"/>
          <p:nvPr/>
        </p:nvSpPr>
        <p:spPr>
          <a:xfrm>
            <a:off x="336440" y="2788921"/>
            <a:ext cx="7498080" cy="369332"/>
          </a:xfrm>
          <a:prstGeom prst="rect">
            <a:avLst/>
          </a:prstGeom>
          <a:noFill/>
        </p:spPr>
        <p:txBody>
          <a:bodyPr wrap="square" rtlCol="1" anchor="ctr" anchorCtr="0">
            <a:spAutoFit/>
          </a:bodyPr>
          <a:lstStyle/>
          <a:p>
            <a:r>
              <a:rPr lang="en-US" dirty="0"/>
              <a:t>Let’s see an example of toss coin which always turn into tail</a:t>
            </a:r>
            <a:endParaRPr lang="he-IL" dirty="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620E3BC-CBC8-0441-A0C3-0CBDC82C8717}"/>
              </a:ext>
            </a:extLst>
          </p:cNvPr>
          <p:cNvGrpSpPr/>
          <p:nvPr/>
        </p:nvGrpSpPr>
        <p:grpSpPr>
          <a:xfrm>
            <a:off x="336440" y="3158253"/>
            <a:ext cx="10767973" cy="3171401"/>
            <a:chOff x="336440" y="3158253"/>
            <a:chExt cx="10767973" cy="3171401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E913E40B-3698-AC67-3E5B-C6CC0E54E7F9}"/>
                </a:ext>
              </a:extLst>
            </p:cNvPr>
            <p:cNvGrpSpPr/>
            <p:nvPr/>
          </p:nvGrpSpPr>
          <p:grpSpPr>
            <a:xfrm>
              <a:off x="336440" y="3158253"/>
              <a:ext cx="10767973" cy="3171401"/>
              <a:chOff x="336440" y="3158253"/>
              <a:chExt cx="10767973" cy="3171401"/>
            </a:xfrm>
          </p:grpSpPr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68F0F2E0-D23E-DE8F-B480-E5D3BC987E0A}"/>
                  </a:ext>
                </a:extLst>
              </p:cNvPr>
              <p:cNvGrpSpPr/>
              <p:nvPr/>
            </p:nvGrpSpPr>
            <p:grpSpPr>
              <a:xfrm>
                <a:off x="336440" y="3158253"/>
                <a:ext cx="10767973" cy="3171401"/>
                <a:chOff x="336440" y="3384072"/>
                <a:chExt cx="10767973" cy="3171401"/>
              </a:xfrm>
            </p:grpSpPr>
            <p:sp>
              <p:nvSpPr>
                <p:cNvPr id="5" name="Rectangle: Rounded Corners 4">
                  <a:extLst>
                    <a:ext uri="{FF2B5EF4-FFF2-40B4-BE49-F238E27FC236}">
                      <a16:creationId xmlns:a16="http://schemas.microsoft.com/office/drawing/2014/main" id="{8213EF72-B382-6F2F-2A4C-9BE4742A5363}"/>
                    </a:ext>
                  </a:extLst>
                </p:cNvPr>
                <p:cNvSpPr/>
                <p:nvPr/>
              </p:nvSpPr>
              <p:spPr>
                <a:xfrm>
                  <a:off x="336440" y="3384072"/>
                  <a:ext cx="10673765" cy="3171401"/>
                </a:xfrm>
                <a:prstGeom prst="roundRect">
                  <a:avLst/>
                </a:prstGeom>
                <a:solidFill>
                  <a:srgbClr val="F5F5F5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endParaRPr lang="en-US" sz="2000" dirty="0">
                    <a:solidFill>
                      <a:schemeClr val="tx1"/>
                    </a:solidFill>
                  </a:endParaRPr>
                </a:p>
              </p:txBody>
            </p:sp>
            <p:pic>
              <p:nvPicPr>
                <p:cNvPr id="4" name="Picture 3">
                  <a:extLst>
                    <a:ext uri="{FF2B5EF4-FFF2-40B4-BE49-F238E27FC236}">
                      <a16:creationId xmlns:a16="http://schemas.microsoft.com/office/drawing/2014/main" id="{CE1023F6-7F22-7AED-3D12-9EADE065794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22898" y="3731052"/>
                  <a:ext cx="2349611" cy="2422468"/>
                </a:xfrm>
                <a:prstGeom prst="rect">
                  <a:avLst/>
                </a:prstGeom>
              </p:spPr>
            </p:pic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" name="TextBox 8">
                      <a:extLst>
                        <a:ext uri="{FF2B5EF4-FFF2-40B4-BE49-F238E27FC236}">
                          <a16:creationId xmlns:a16="http://schemas.microsoft.com/office/drawing/2014/main" id="{EC0EB570-51ED-1C66-25BB-C5B0CC3DA92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980691" y="3677854"/>
                      <a:ext cx="7498080" cy="922176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1" anchor="ctr" anchorCtr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left"/>
                          </m:oMathParaPr>
                          <m:oMath xmlns:m="http://schemas.openxmlformats.org/officeDocument/2006/math">
                            <m:func>
                              <m:func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  <m:d>
                                          <m:dPr>
                                            <m:ctrlP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h</m:t>
                                            </m:r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𝑒𝑎𝑑</m:t>
                                            </m:r>
                                          </m:e>
                                        </m:d>
                                      </m:den>
                                    </m:f>
                                  </m:e>
                                </m:d>
                              </m:e>
                            </m:func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func>
                              <m:func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</m:func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func>
                              <m:func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</m:e>
                            </m:func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oMath>
                        </m:oMathPara>
                      </a14:m>
                      <a:endParaRPr lang="he-IL" sz="2400" dirty="0"/>
                    </a:p>
                  </p:txBody>
                </p:sp>
              </mc:Choice>
              <mc:Fallback xmlns="">
                <p:sp>
                  <p:nvSpPr>
                    <p:cNvPr id="9" name="TextBox 8">
                      <a:extLst>
                        <a:ext uri="{FF2B5EF4-FFF2-40B4-BE49-F238E27FC236}">
                          <a16:creationId xmlns:a16="http://schemas.microsoft.com/office/drawing/2014/main" id="{EC0EB570-51ED-1C66-25BB-C5B0CC3DA929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980691" y="3677854"/>
                      <a:ext cx="7498080" cy="922176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he-IL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2" name="TextBox 21">
                      <a:extLst>
                        <a:ext uri="{FF2B5EF4-FFF2-40B4-BE49-F238E27FC236}">
                          <a16:creationId xmlns:a16="http://schemas.microsoft.com/office/drawing/2014/main" id="{2D0F2FBE-D8CC-33DD-82E8-16B308EE242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872508" y="5321765"/>
                      <a:ext cx="8231905" cy="922176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1" anchor="ctr" anchorCtr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left"/>
                          </m:oMathParaPr>
                          <m:oMath xmlns:m="http://schemas.openxmlformats.org/officeDocument/2006/math">
                            <m:func>
                              <m:func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  <m:d>
                                          <m:dPr>
                                            <m:ctrlP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𝑡𝑎𝑖𝑙</m:t>
                                            </m:r>
                                          </m:e>
                                        </m:d>
                                      </m:den>
                                    </m:f>
                                  </m:e>
                                </m:d>
                              </m:e>
                            </m:func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func>
                              <m:func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</m:func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func>
                              <m:func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⁡(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func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𝑢𝑛𝑑𝑒𝑓𝑖𝑛𝑒𝑑</m:t>
                            </m:r>
                          </m:oMath>
                        </m:oMathPara>
                      </a14:m>
                      <a:endParaRPr lang="he-IL" sz="3200" dirty="0"/>
                    </a:p>
                  </p:txBody>
                </p:sp>
              </mc:Choice>
              <mc:Fallback xmlns="">
                <p:sp>
                  <p:nvSpPr>
                    <p:cNvPr id="22" name="TextBox 21">
                      <a:extLst>
                        <a:ext uri="{FF2B5EF4-FFF2-40B4-BE49-F238E27FC236}">
                          <a16:creationId xmlns:a16="http://schemas.microsoft.com/office/drawing/2014/main" id="{2D0F2FBE-D8CC-33DD-82E8-16B308EE242E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872508" y="5321765"/>
                      <a:ext cx="8231905" cy="922176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he-IL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23" name="Callout: Bent Line 22">
                <a:extLst>
                  <a:ext uri="{FF2B5EF4-FFF2-40B4-BE49-F238E27FC236}">
                    <a16:creationId xmlns:a16="http://schemas.microsoft.com/office/drawing/2014/main" id="{D010C99D-5681-8EA7-3076-C308598346E9}"/>
                  </a:ext>
                </a:extLst>
              </p:cNvPr>
              <p:cNvSpPr/>
              <p:nvPr/>
            </p:nvSpPr>
            <p:spPr>
              <a:xfrm>
                <a:off x="8074667" y="4748326"/>
                <a:ext cx="1217117" cy="397164"/>
              </a:xfrm>
              <a:prstGeom prst="borderCallout2">
                <a:avLst>
                  <a:gd name="adj1" fmla="val 18750"/>
                  <a:gd name="adj2" fmla="val -8333"/>
                  <a:gd name="adj3" fmla="val 18750"/>
                  <a:gd name="adj4" fmla="val -16667"/>
                  <a:gd name="adj5" fmla="val 177616"/>
                  <a:gd name="adj6" fmla="val -16548"/>
                </a:avLst>
              </a:prstGeom>
              <a:noFill/>
              <a:ln>
                <a:solidFill>
                  <a:srgbClr val="E17700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Undefined</a:t>
                </a:r>
                <a:endParaRPr lang="he-IL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sp>
          <p:nvSpPr>
            <p:cNvPr id="27" name="Callout: Bent Line 26">
              <a:extLst>
                <a:ext uri="{FF2B5EF4-FFF2-40B4-BE49-F238E27FC236}">
                  <a16:creationId xmlns:a16="http://schemas.microsoft.com/office/drawing/2014/main" id="{C6FFD42B-C9A5-0022-A76D-F5B011A73101}"/>
                </a:ext>
              </a:extLst>
            </p:cNvPr>
            <p:cNvSpPr/>
            <p:nvPr/>
          </p:nvSpPr>
          <p:spPr>
            <a:xfrm>
              <a:off x="9699922" y="3990108"/>
              <a:ext cx="1217117" cy="1167412"/>
            </a:xfrm>
            <a:prstGeom prst="border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125398"/>
                <a:gd name="adj6" fmla="val -15789"/>
              </a:avLst>
            </a:prstGeom>
            <a:noFill/>
            <a:ln>
              <a:solidFill>
                <a:srgbClr val="E1770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dirty="0">
                  <a:solidFill>
                    <a:schemeClr val="bg1">
                      <a:lumMod val="50000"/>
                    </a:schemeClr>
                  </a:solidFill>
                </a:rPr>
                <a:t>Something that never happened</a:t>
              </a:r>
              <a:endParaRPr lang="he-IL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32322830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231" y="194997"/>
            <a:ext cx="10862187" cy="535558"/>
          </a:xfrm>
        </p:spPr>
        <p:txBody>
          <a:bodyPr>
            <a:normAutofit fontScale="90000"/>
          </a:bodyPr>
          <a:lstStyle/>
          <a:p>
            <a:r>
              <a:rPr lang="en-US" dirty="0"/>
              <a:t>Cross Entropy - Surprise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2231" y="730555"/>
            <a:ext cx="11111569" cy="5932448"/>
          </a:xfrm>
        </p:spPr>
        <p:txBody>
          <a:bodyPr lIns="36000"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40E2529-24E6-F839-F2CD-ED3C74734CF5}"/>
              </a:ext>
            </a:extLst>
          </p:cNvPr>
          <p:cNvSpPr/>
          <p:nvPr/>
        </p:nvSpPr>
        <p:spPr>
          <a:xfrm>
            <a:off x="685577" y="1969558"/>
            <a:ext cx="7683998" cy="3654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endParaRPr lang="en-US" sz="2800" baseline="-10000" dirty="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F6EC43F-1000-F87C-886E-3D49DD5F99E7}"/>
              </a:ext>
            </a:extLst>
          </p:cNvPr>
          <p:cNvSpPr txBox="1"/>
          <p:nvPr/>
        </p:nvSpPr>
        <p:spPr>
          <a:xfrm>
            <a:off x="1055031" y="980724"/>
            <a:ext cx="7498080" cy="369332"/>
          </a:xfrm>
          <a:prstGeom prst="rect">
            <a:avLst/>
          </a:prstGeom>
          <a:noFill/>
        </p:spPr>
        <p:txBody>
          <a:bodyPr wrap="square" rtlCol="1" anchor="ctr" anchorCtr="0">
            <a:spAutoFit/>
          </a:bodyPr>
          <a:lstStyle/>
          <a:p>
            <a:r>
              <a:rPr lang="en-US" dirty="0"/>
              <a:t>Relation between surprise and probability</a:t>
            </a:r>
            <a:endParaRPr lang="he-IL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B070887-F34C-BB64-3367-728E53ADAC2B}"/>
              </a:ext>
            </a:extLst>
          </p:cNvPr>
          <p:cNvGrpSpPr/>
          <p:nvPr/>
        </p:nvGrpSpPr>
        <p:grpSpPr>
          <a:xfrm>
            <a:off x="855889" y="1435941"/>
            <a:ext cx="9884252" cy="4873265"/>
            <a:chOff x="855889" y="1435941"/>
            <a:chExt cx="9884252" cy="4873265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1E0A3E8-2A3C-B649-2AB4-7FC9FE3A34C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55889" y="1435941"/>
              <a:ext cx="9884252" cy="4873265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0F62A0BE-E795-1384-9963-70F6CF0C44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97844" y="2116283"/>
              <a:ext cx="5442297" cy="16152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68840290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231" y="194997"/>
            <a:ext cx="10862187" cy="535558"/>
          </a:xfrm>
        </p:spPr>
        <p:txBody>
          <a:bodyPr>
            <a:normAutofit fontScale="90000"/>
          </a:bodyPr>
          <a:lstStyle/>
          <a:p>
            <a:r>
              <a:rPr lang="en-US" dirty="0"/>
              <a:t>Cross Entropy - Surprise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2231" y="730555"/>
            <a:ext cx="11111569" cy="5932448"/>
          </a:xfrm>
        </p:spPr>
        <p:txBody>
          <a:bodyPr lIns="36000"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40E2529-24E6-F839-F2CD-ED3C74734CF5}"/>
              </a:ext>
            </a:extLst>
          </p:cNvPr>
          <p:cNvSpPr/>
          <p:nvPr/>
        </p:nvSpPr>
        <p:spPr>
          <a:xfrm>
            <a:off x="685577" y="1969558"/>
            <a:ext cx="7683998" cy="3654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endParaRPr lang="en-US" sz="2800" baseline="-10000" dirty="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F6EC43F-1000-F87C-886E-3D49DD5F99E7}"/>
              </a:ext>
            </a:extLst>
          </p:cNvPr>
          <p:cNvSpPr txBox="1"/>
          <p:nvPr/>
        </p:nvSpPr>
        <p:spPr>
          <a:xfrm>
            <a:off x="633895" y="1075266"/>
            <a:ext cx="7498080" cy="400110"/>
          </a:xfrm>
          <a:prstGeom prst="rect">
            <a:avLst/>
          </a:prstGeom>
          <a:noFill/>
        </p:spPr>
        <p:txBody>
          <a:bodyPr wrap="square" rtlCol="1" anchor="ctr" anchorCtr="0">
            <a:spAutoFit/>
          </a:bodyPr>
          <a:lstStyle/>
          <a:p>
            <a:r>
              <a:rPr lang="en-US" sz="2000" dirty="0"/>
              <a:t>Assuming the probability of tossing a coin it 0.9 head and 0.1 for tail</a:t>
            </a:r>
            <a:endParaRPr lang="he-IL" sz="200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CDC922A-B54E-9F91-EEA3-829CCE0F84C0}"/>
              </a:ext>
            </a:extLst>
          </p:cNvPr>
          <p:cNvGrpSpPr/>
          <p:nvPr/>
        </p:nvGrpSpPr>
        <p:grpSpPr>
          <a:xfrm>
            <a:off x="633895" y="1952419"/>
            <a:ext cx="10078857" cy="2953162"/>
            <a:chOff x="758586" y="2037482"/>
            <a:chExt cx="10078857" cy="295316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8769D7A-DFC7-216F-0FA2-515089B12C2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58586" y="2037482"/>
              <a:ext cx="10078857" cy="2953162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AADBC32-B75F-0C71-AF48-CB9E8D6DC1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604048" y="3852546"/>
              <a:ext cx="233395" cy="390580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27C4E23-B050-5297-BF5A-04B78AF983D4}"/>
              </a:ext>
            </a:extLst>
          </p:cNvPr>
          <p:cNvGrpSpPr/>
          <p:nvPr/>
        </p:nvGrpSpPr>
        <p:grpSpPr>
          <a:xfrm>
            <a:off x="633895" y="5114773"/>
            <a:ext cx="8532315" cy="410267"/>
            <a:chOff x="519320" y="5382624"/>
            <a:chExt cx="8532315" cy="410267"/>
          </a:xfrm>
        </p:grpSpPr>
        <p:sp>
          <p:nvSpPr>
            <p:cNvPr id="16" name="Callout: Bent Line 15">
              <a:extLst>
                <a:ext uri="{FF2B5EF4-FFF2-40B4-BE49-F238E27FC236}">
                  <a16:creationId xmlns:a16="http://schemas.microsoft.com/office/drawing/2014/main" id="{8FD5FF42-4A42-E396-C30C-54C2AC87DBA5}"/>
                </a:ext>
              </a:extLst>
            </p:cNvPr>
            <p:cNvSpPr/>
            <p:nvPr/>
          </p:nvSpPr>
          <p:spPr>
            <a:xfrm rot="10800000">
              <a:off x="519320" y="5392780"/>
              <a:ext cx="8366059" cy="400111"/>
            </a:xfrm>
            <a:prstGeom prst="borderCallout2">
              <a:avLst>
                <a:gd name="adj1" fmla="val 31096"/>
                <a:gd name="adj2" fmla="val -826"/>
                <a:gd name="adj3" fmla="val 29861"/>
                <a:gd name="adj4" fmla="val -11368"/>
                <a:gd name="adj5" fmla="val 243333"/>
                <a:gd name="adj6" fmla="val -11346"/>
              </a:avLst>
            </a:prstGeom>
            <a:noFill/>
            <a:ln>
              <a:solidFill>
                <a:srgbClr val="E1770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lvl="1"/>
              <a:endParaRPr lang="he-IL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8263F8B-6078-2280-3B47-BE9A0BE58FD7}"/>
                </a:ext>
              </a:extLst>
            </p:cNvPr>
            <p:cNvSpPr txBox="1"/>
            <p:nvPr/>
          </p:nvSpPr>
          <p:spPr>
            <a:xfrm>
              <a:off x="685577" y="5382624"/>
              <a:ext cx="8366058" cy="369332"/>
            </a:xfrm>
            <a:prstGeom prst="rect">
              <a:avLst/>
            </a:prstGeom>
            <a:noFill/>
          </p:spPr>
          <p:txBody>
            <a:bodyPr wrap="square" rtlCol="1" anchor="ctr" anchorCtr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50000"/>
                    </a:schemeClr>
                  </a:solidFill>
                </a:rPr>
                <a:t>The probability of getting tail is much rare the getting head the surprise is much larger</a:t>
              </a:r>
              <a:endParaRPr lang="he-IL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29201590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231" y="194997"/>
            <a:ext cx="10862187" cy="535558"/>
          </a:xfrm>
        </p:spPr>
        <p:txBody>
          <a:bodyPr>
            <a:normAutofit fontScale="90000"/>
          </a:bodyPr>
          <a:lstStyle/>
          <a:p>
            <a:r>
              <a:rPr lang="en-US" dirty="0"/>
              <a:t>Cross Entropy - Surprise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080" y="730555"/>
            <a:ext cx="11111569" cy="5932448"/>
          </a:xfrm>
        </p:spPr>
        <p:txBody>
          <a:bodyPr lIns="36000"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40E2529-24E6-F839-F2CD-ED3C74734CF5}"/>
              </a:ext>
            </a:extLst>
          </p:cNvPr>
          <p:cNvSpPr/>
          <p:nvPr/>
        </p:nvSpPr>
        <p:spPr>
          <a:xfrm>
            <a:off x="685577" y="1969558"/>
            <a:ext cx="7683998" cy="3654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endParaRPr lang="en-US" sz="2800" baseline="-10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F6EC43F-1000-F87C-886E-3D49DD5F99E7}"/>
                  </a:ext>
                </a:extLst>
              </p:cNvPr>
              <p:cNvSpPr txBox="1"/>
              <p:nvPr/>
            </p:nvSpPr>
            <p:spPr>
              <a:xfrm>
                <a:off x="513080" y="820489"/>
                <a:ext cx="9252751" cy="784830"/>
              </a:xfrm>
              <a:prstGeom prst="rect">
                <a:avLst/>
              </a:prstGeom>
              <a:noFill/>
            </p:spPr>
            <p:txBody>
              <a:bodyPr wrap="square" rtlCol="1" anchor="ctr" anchorCtr="0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sz="2000" dirty="0"/>
                  <a:t>Assuming a sequence of events each with probability of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𝑒𝑎𝑑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𝑜𝑟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𝑡𝑎𝑖𝑙</m:t>
                        </m:r>
                      </m:e>
                    </m:d>
                  </m:oMath>
                </a14:m>
                <a:endParaRPr lang="en-US" sz="2000" b="0" dirty="0"/>
              </a:p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𝑒𝑣𝑒𝑛𝑡𝑠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) …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000" dirty="0"/>
                  <a:t>)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F6EC43F-1000-F87C-886E-3D49DD5F99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080" y="820489"/>
                <a:ext cx="9252751" cy="784830"/>
              </a:xfrm>
              <a:prstGeom prst="rect">
                <a:avLst/>
              </a:prstGeom>
              <a:blipFill>
                <a:blip r:embed="rId2"/>
                <a:stretch>
                  <a:fillRect l="-659" t="-3906" b="-14063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09C5A920-4C55-8600-AE3E-4A56ACCD69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577" y="2697352"/>
            <a:ext cx="2341508" cy="229969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B91EFCA-832F-5862-EEB2-092975C0FA1C}"/>
                  </a:ext>
                </a:extLst>
              </p:cNvPr>
              <p:cNvSpPr txBox="1"/>
              <p:nvPr/>
            </p:nvSpPr>
            <p:spPr>
              <a:xfrm>
                <a:off x="2857824" y="1768765"/>
                <a:ext cx="8766130" cy="3592522"/>
              </a:xfrm>
              <a:prstGeom prst="rect">
                <a:avLst/>
              </a:prstGeom>
              <a:noFill/>
            </p:spPr>
            <p:txBody>
              <a:bodyPr wrap="square" rtlCol="1" anchor="ctr" anchorCtr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𝑆𝑢𝑝𝑟𝑖𝑠𝑒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𝑒𝑣𝑒𝑛𝑡𝑠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𝑙𝑜𝑔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𝑒𝑣𝑒𝑛𝑡𝑠</m:t>
                                  </m:r>
                                </m:e>
                              </m:d>
                            </m:den>
                          </m:f>
                        </m:e>
                      </m:d>
                    </m:oMath>
                  </m:oMathPara>
                </a14:m>
                <a:endParaRPr lang="en-US" sz="2000" b="0" i="1" dirty="0">
                  <a:latin typeface="Cambria Math" panose="02040503050406030204" pitchFamily="18" charset="0"/>
                </a:endParaRPr>
              </a:p>
              <a:p>
                <a:pPr lvl="1"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𝑙𝑜𝑔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m:rPr>
                                  <m:nor/>
                                </m:rPr>
                                <a:rPr lang="en-US" sz="2000" dirty="0"/>
                                <m:t>)</m:t>
                              </m:r>
                              <m:r>
                                <m:rPr>
                                  <m:nor/>
                                </m:rPr>
                                <a:rPr lang="he-IL" sz="2000" dirty="0"/>
                                <m:t> 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2000" b="0" dirty="0"/>
              </a:p>
              <a:p>
                <a:pPr lvl="1"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𝑙𝑜𝑔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−[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𝑙𝑜𝑔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sz="2000" dirty="0"/>
                  <a:t>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…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m:rPr>
                        <m:nor/>
                      </m:rPr>
                      <a:rPr lang="en-US" sz="2000" dirty="0"/>
                      <m:t>)</m:t>
                    </m:r>
                    <m:r>
                      <m:rPr>
                        <m:nor/>
                      </m:rPr>
                      <a:rPr lang="he-IL" sz="2000" dirty="0"/>
                      <m:t> </m:t>
                    </m:r>
                  </m:oMath>
                </a14:m>
                <a:r>
                  <a:rPr lang="en-US" sz="2000" dirty="0"/>
                  <a:t>)]</a:t>
                </a:r>
              </a:p>
              <a:p>
                <a:pPr lvl="1"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𝑙𝑜𝑔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𝑙𝑜𝑔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)+ 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𝑙𝑜𝑔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)…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𝑙𝑜𝑔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US" sz="2000" dirty="0"/>
                            <m:t>))</m:t>
                          </m:r>
                        </m:e>
                      </m:d>
                    </m:oMath>
                  </m:oMathPara>
                </a14:m>
                <a:endParaRPr lang="en-US" sz="2000" b="0" dirty="0"/>
              </a:p>
              <a:p>
                <a:pPr lvl="1"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𝑙𝑜𝑔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𝑙𝑜𝑔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…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𝑙𝑜𝑔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m:rPr>
                        <m:nor/>
                      </m:rPr>
                      <a:rPr lang="en-US" sz="2000" dirty="0"/>
                      <m:t>))</m:t>
                    </m:r>
                  </m:oMath>
                </a14:m>
                <a:endParaRPr lang="en-US" sz="2000" dirty="0"/>
              </a:p>
              <a:p>
                <a:pPr lvl="1"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he-IL" sz="2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B91EFCA-832F-5862-EEB2-092975C0FA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7824" y="1768765"/>
                <a:ext cx="8766130" cy="359252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Group 14">
            <a:extLst>
              <a:ext uri="{FF2B5EF4-FFF2-40B4-BE49-F238E27FC236}">
                <a16:creationId xmlns:a16="http://schemas.microsoft.com/office/drawing/2014/main" id="{5D8AD723-728D-758B-8307-DD601247BB65}"/>
              </a:ext>
            </a:extLst>
          </p:cNvPr>
          <p:cNvGrpSpPr/>
          <p:nvPr/>
        </p:nvGrpSpPr>
        <p:grpSpPr>
          <a:xfrm>
            <a:off x="624656" y="5374403"/>
            <a:ext cx="8602510" cy="1000022"/>
            <a:chOff x="567351" y="5318778"/>
            <a:chExt cx="8602510" cy="1000022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21D4AFB4-7319-1E84-5975-2F757C7DE233}"/>
                </a:ext>
              </a:extLst>
            </p:cNvPr>
            <p:cNvSpPr/>
            <p:nvPr/>
          </p:nvSpPr>
          <p:spPr>
            <a:xfrm>
              <a:off x="567351" y="5705489"/>
              <a:ext cx="8602510" cy="613311"/>
            </a:xfrm>
            <a:prstGeom prst="roundRect">
              <a:avLst/>
            </a:prstGeom>
            <a:solidFill>
              <a:srgbClr val="F5F5F5"/>
            </a:solidFill>
            <a:ln>
              <a:solidFill>
                <a:srgbClr val="E177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r>
                <a:rPr lang="en-US" sz="2000" dirty="0">
                  <a:solidFill>
                    <a:schemeClr val="bg1">
                      <a:lumMod val="50000"/>
                    </a:schemeClr>
                  </a:solidFill>
                </a:rPr>
                <a:t>Surprise of sequence of events is the </a:t>
              </a:r>
              <a:r>
                <a:rPr lang="en-US" sz="2000" b="1" i="1" dirty="0">
                  <a:solidFill>
                    <a:schemeClr val="bg1">
                      <a:lumMod val="50000"/>
                    </a:schemeClr>
                  </a:solidFill>
                </a:rPr>
                <a:t>sum</a:t>
              </a:r>
              <a:r>
                <a:rPr lang="en-US" sz="2000" dirty="0">
                  <a:solidFill>
                    <a:schemeClr val="bg1">
                      <a:lumMod val="50000"/>
                    </a:schemeClr>
                  </a:solidFill>
                </a:rPr>
                <a:t> of surprises of each individual event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19AF0845-3296-F107-574B-A52071130C03}"/>
                </a:ext>
              </a:extLst>
            </p:cNvPr>
            <p:cNvCxnSpPr>
              <a:stCxn id="10" idx="0"/>
            </p:cNvCxnSpPr>
            <p:nvPr/>
          </p:nvCxnSpPr>
          <p:spPr>
            <a:xfrm flipV="1">
              <a:off x="4868606" y="5318778"/>
              <a:ext cx="0" cy="386711"/>
            </a:xfrm>
            <a:prstGeom prst="straightConnector1">
              <a:avLst/>
            </a:prstGeom>
            <a:ln>
              <a:solidFill>
                <a:srgbClr val="E177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allout: Bent Line 20">
                <a:extLst>
                  <a:ext uri="{FF2B5EF4-FFF2-40B4-BE49-F238E27FC236}">
                    <a16:creationId xmlns:a16="http://schemas.microsoft.com/office/drawing/2014/main" id="{820DF72B-75D2-B77A-FBEA-53F4AE0F0099}"/>
                  </a:ext>
                </a:extLst>
              </p:cNvPr>
              <p:cNvSpPr/>
              <p:nvPr/>
            </p:nvSpPr>
            <p:spPr>
              <a:xfrm>
                <a:off x="7559967" y="4924102"/>
                <a:ext cx="3870029" cy="727180"/>
              </a:xfrm>
              <a:prstGeom prst="borderCallout2">
                <a:avLst>
                  <a:gd name="adj1" fmla="val 13670"/>
                  <a:gd name="adj2" fmla="val -695"/>
                  <a:gd name="adj3" fmla="val 13669"/>
                  <a:gd name="adj4" fmla="val -31941"/>
                  <a:gd name="adj5" fmla="val -8165"/>
                  <a:gd name="adj6" fmla="val -31869"/>
                </a:avLst>
              </a:prstGeom>
              <a:noFill/>
              <a:ln>
                <a:solidFill>
                  <a:srgbClr val="E17700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𝑙𝑜𝑔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den>
                      </m:f>
                      <m:r>
                        <a:rPr lang="en-US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)=−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𝑙𝑜𝑔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he-IL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1" name="Callout: Bent Line 20">
                <a:extLst>
                  <a:ext uri="{FF2B5EF4-FFF2-40B4-BE49-F238E27FC236}">
                    <a16:creationId xmlns:a16="http://schemas.microsoft.com/office/drawing/2014/main" id="{820DF72B-75D2-B77A-FBEA-53F4AE0F00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9967" y="4924102"/>
                <a:ext cx="3870029" cy="727180"/>
              </a:xfrm>
              <a:prstGeom prst="borderCallout2">
                <a:avLst>
                  <a:gd name="adj1" fmla="val 13670"/>
                  <a:gd name="adj2" fmla="val -695"/>
                  <a:gd name="adj3" fmla="val 13669"/>
                  <a:gd name="adj4" fmla="val -31941"/>
                  <a:gd name="adj5" fmla="val -8165"/>
                  <a:gd name="adj6" fmla="val -31869"/>
                </a:avLst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rgbClr val="E17700"/>
                </a:solidFill>
                <a:tailEnd type="triangle"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99522946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231" y="194997"/>
            <a:ext cx="10862187" cy="535558"/>
          </a:xfrm>
        </p:spPr>
        <p:txBody>
          <a:bodyPr>
            <a:normAutofit fontScale="90000"/>
          </a:bodyPr>
          <a:lstStyle/>
          <a:p>
            <a:r>
              <a:rPr lang="en-US" dirty="0"/>
              <a:t>Cross Entropy - Surprise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2231" y="730555"/>
            <a:ext cx="11703605" cy="5932448"/>
          </a:xfrm>
          <a:noFill/>
          <a:ln>
            <a:solidFill>
              <a:srgbClr val="E177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algn="ctr"/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</a:pP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40E2529-24E6-F839-F2CD-ED3C74734CF5}"/>
              </a:ext>
            </a:extLst>
          </p:cNvPr>
          <p:cNvSpPr/>
          <p:nvPr/>
        </p:nvSpPr>
        <p:spPr>
          <a:xfrm>
            <a:off x="685577" y="1969558"/>
            <a:ext cx="7683998" cy="3654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endParaRPr lang="en-US" sz="2800" baseline="-10000" dirty="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F6EC43F-1000-F87C-886E-3D49DD5F99E7}"/>
              </a:ext>
            </a:extLst>
          </p:cNvPr>
          <p:cNvSpPr txBox="1"/>
          <p:nvPr/>
        </p:nvSpPr>
        <p:spPr>
          <a:xfrm>
            <a:off x="242231" y="840387"/>
            <a:ext cx="9739284" cy="707886"/>
          </a:xfrm>
          <a:prstGeom prst="rect">
            <a:avLst/>
          </a:prstGeom>
          <a:noFill/>
        </p:spPr>
        <p:txBody>
          <a:bodyPr wrap="square" rtlCol="1" anchor="ctr" anchorCtr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000" dirty="0"/>
              <a:t>Let’s see an example, suppose we want to estimate the total </a:t>
            </a:r>
            <a:r>
              <a:rPr lang="en-US" sz="2000" b="1" dirty="0"/>
              <a:t>Surprise</a:t>
            </a:r>
            <a:r>
              <a:rPr lang="en-US" sz="2000" dirty="0"/>
              <a:t> after flipping a coin </a:t>
            </a:r>
            <a:r>
              <a:rPr lang="en-US" sz="2000" b="1" dirty="0"/>
              <a:t>100</a:t>
            </a:r>
            <a:r>
              <a:rPr lang="en-US" sz="2000" dirty="0"/>
              <a:t> times. </a:t>
            </a:r>
            <a:endParaRPr lang="en-US" sz="2000" b="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056113-71A0-3DE9-2D53-CFA695F822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831" y="1749013"/>
            <a:ext cx="2301351" cy="142575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7F7E9BF-7EAF-0489-27B3-89C2A3E6E241}"/>
                  </a:ext>
                </a:extLst>
              </p:cNvPr>
              <p:cNvSpPr txBox="1"/>
              <p:nvPr/>
            </p:nvSpPr>
            <p:spPr>
              <a:xfrm>
                <a:off x="242231" y="2295695"/>
                <a:ext cx="609600" cy="369332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he-IL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7F7E9BF-7EAF-0489-27B3-89C2A3E6E2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231" y="2295695"/>
                <a:ext cx="609600" cy="369332"/>
              </a:xfrm>
              <a:prstGeom prst="rect">
                <a:avLst/>
              </a:prstGeom>
              <a:blipFill>
                <a:blip r:embed="rId3"/>
                <a:stretch>
                  <a:fillRect r="-10000" b="-15000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00FEC2B-4A69-003F-EF70-99520CFE0E4B}"/>
                  </a:ext>
                </a:extLst>
              </p:cNvPr>
              <p:cNvSpPr txBox="1"/>
              <p:nvPr/>
            </p:nvSpPr>
            <p:spPr>
              <a:xfrm>
                <a:off x="246164" y="2738392"/>
                <a:ext cx="609600" cy="369332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he-IL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00FEC2B-4A69-003F-EF70-99520CFE0E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164" y="2738392"/>
                <a:ext cx="609600" cy="369332"/>
              </a:xfrm>
              <a:prstGeom prst="rect">
                <a:avLst/>
              </a:prstGeom>
              <a:blipFill>
                <a:blip r:embed="rId4"/>
                <a:stretch>
                  <a:fillRect r="-6000" b="-14754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Group 25">
            <a:extLst>
              <a:ext uri="{FF2B5EF4-FFF2-40B4-BE49-F238E27FC236}">
                <a16:creationId xmlns:a16="http://schemas.microsoft.com/office/drawing/2014/main" id="{D18CF3EA-C924-390F-A11B-71467E77C2AA}"/>
              </a:ext>
            </a:extLst>
          </p:cNvPr>
          <p:cNvGrpSpPr/>
          <p:nvPr/>
        </p:nvGrpSpPr>
        <p:grpSpPr>
          <a:xfrm>
            <a:off x="3253842" y="1463977"/>
            <a:ext cx="2204847" cy="1604080"/>
            <a:chOff x="3253842" y="1463977"/>
            <a:chExt cx="2204847" cy="160408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9BA2EE97-18CB-58EF-7A21-9F684EA561D8}"/>
                    </a:ext>
                  </a:extLst>
                </p:cNvPr>
                <p:cNvSpPr txBox="1"/>
                <p:nvPr/>
              </p:nvSpPr>
              <p:spPr>
                <a:xfrm>
                  <a:off x="3253842" y="2698725"/>
                  <a:ext cx="2204847" cy="369332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9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100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15</m:t>
                        </m:r>
                      </m:oMath>
                    </m:oMathPara>
                  </a14:m>
                  <a:endParaRPr lang="he-IL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9BA2EE97-18CB-58EF-7A21-9F684EA561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53842" y="2698725"/>
                  <a:ext cx="2204847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87989FDA-8932-C422-82C1-8963349B5D8B}"/>
                </a:ext>
              </a:extLst>
            </p:cNvPr>
            <p:cNvGrpSpPr/>
            <p:nvPr/>
          </p:nvGrpSpPr>
          <p:grpSpPr>
            <a:xfrm>
              <a:off x="3420098" y="1463977"/>
              <a:ext cx="2025639" cy="1600179"/>
              <a:chOff x="3420098" y="1463977"/>
              <a:chExt cx="2025639" cy="1600179"/>
            </a:xfrm>
          </p:grpSpPr>
          <p:sp>
            <p:nvSpPr>
              <p:cNvPr id="16" name="Callout: Line 15">
                <a:extLst>
                  <a:ext uri="{FF2B5EF4-FFF2-40B4-BE49-F238E27FC236}">
                    <a16:creationId xmlns:a16="http://schemas.microsoft.com/office/drawing/2014/main" id="{8C28C538-E4EB-D61D-6413-F7AC29EFEDD2}"/>
                  </a:ext>
                </a:extLst>
              </p:cNvPr>
              <p:cNvSpPr/>
              <p:nvPr/>
            </p:nvSpPr>
            <p:spPr>
              <a:xfrm>
                <a:off x="4115701" y="1463977"/>
                <a:ext cx="1330036" cy="916014"/>
              </a:xfrm>
              <a:prstGeom prst="borderCallout1">
                <a:avLst>
                  <a:gd name="adj1" fmla="val 18750"/>
                  <a:gd name="adj2" fmla="val -8333"/>
                  <a:gd name="adj3" fmla="val 132666"/>
                  <a:gd name="adj4" fmla="val -9166"/>
                </a:avLst>
              </a:prstGeom>
              <a:noFill/>
              <a:ln>
                <a:solidFill>
                  <a:srgbClr val="E17700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Expected number of heads</a:t>
                </a:r>
                <a:endParaRPr lang="he-IL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D8A9BA86-431D-E495-D896-254D33264534}"/>
                  </a:ext>
                </a:extLst>
              </p:cNvPr>
              <p:cNvSpPr/>
              <p:nvPr/>
            </p:nvSpPr>
            <p:spPr>
              <a:xfrm>
                <a:off x="3420098" y="2698725"/>
                <a:ext cx="1198084" cy="365431"/>
              </a:xfrm>
              <a:prstGeom prst="rect">
                <a:avLst/>
              </a:prstGeom>
              <a:noFill/>
              <a:ln>
                <a:solidFill>
                  <a:srgbClr val="E177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</p:grp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02C4C96-D05E-E052-8058-5B58C5831017}"/>
              </a:ext>
            </a:extLst>
          </p:cNvPr>
          <p:cNvGrpSpPr/>
          <p:nvPr/>
        </p:nvGrpSpPr>
        <p:grpSpPr>
          <a:xfrm>
            <a:off x="3300964" y="1472389"/>
            <a:ext cx="5917412" cy="1702377"/>
            <a:chOff x="3319436" y="1472389"/>
            <a:chExt cx="5917412" cy="1702377"/>
          </a:xfrm>
        </p:grpSpPr>
        <p:sp>
          <p:nvSpPr>
            <p:cNvPr id="22" name="Callout: Bent Line 21">
              <a:extLst>
                <a:ext uri="{FF2B5EF4-FFF2-40B4-BE49-F238E27FC236}">
                  <a16:creationId xmlns:a16="http://schemas.microsoft.com/office/drawing/2014/main" id="{F4276F16-8E0E-D648-3B62-815813193D19}"/>
                </a:ext>
              </a:extLst>
            </p:cNvPr>
            <p:cNvSpPr/>
            <p:nvPr/>
          </p:nvSpPr>
          <p:spPr>
            <a:xfrm>
              <a:off x="6807546" y="1472389"/>
              <a:ext cx="2429302" cy="916014"/>
            </a:xfrm>
            <a:prstGeom prst="borderCallout2">
              <a:avLst>
                <a:gd name="adj1" fmla="val 18750"/>
                <a:gd name="adj2" fmla="val -8333"/>
                <a:gd name="adj3" fmla="val 19337"/>
                <a:gd name="adj4" fmla="val -16667"/>
                <a:gd name="adj5" fmla="val 151676"/>
                <a:gd name="adj6" fmla="val -56009"/>
              </a:avLst>
            </a:prstGeom>
            <a:noFill/>
            <a:ln>
              <a:solidFill>
                <a:srgbClr val="E1770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dirty="0">
                  <a:solidFill>
                    <a:schemeClr val="bg1">
                      <a:lumMod val="50000"/>
                    </a:schemeClr>
                  </a:solidFill>
                </a:rPr>
                <a:t>How much </a:t>
              </a:r>
              <a:r>
                <a:rPr lang="en-US" b="1" dirty="0">
                  <a:solidFill>
                    <a:schemeClr val="bg1">
                      <a:lumMod val="50000"/>
                    </a:schemeClr>
                  </a:solidFill>
                </a:rPr>
                <a:t>Surprise</a:t>
              </a:r>
              <a:r>
                <a:rPr lang="en-US" dirty="0">
                  <a:solidFill>
                    <a:schemeClr val="bg1">
                      <a:lumMod val="50000"/>
                    </a:schemeClr>
                  </a:solidFill>
                </a:rPr>
                <a:t> we expect from getting </a:t>
              </a:r>
              <a:r>
                <a:rPr lang="en-US" b="1" dirty="0">
                  <a:solidFill>
                    <a:schemeClr val="bg1">
                      <a:lumMod val="50000"/>
                    </a:schemeClr>
                  </a:solidFill>
                </a:rPr>
                <a:t>Heads</a:t>
              </a:r>
              <a:r>
                <a:rPr lang="en-US" dirty="0">
                  <a:solidFill>
                    <a:schemeClr val="bg1">
                      <a:lumMod val="50000"/>
                    </a:schemeClr>
                  </a:solidFill>
                </a:rPr>
                <a:t> 100 coin flips</a:t>
              </a:r>
              <a:endParaRPr lang="he-IL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52989C83-D235-49F2-A1F8-390234C96D10}"/>
                </a:ext>
              </a:extLst>
            </p:cNvPr>
            <p:cNvSpPr/>
            <p:nvPr/>
          </p:nvSpPr>
          <p:spPr>
            <a:xfrm>
              <a:off x="3319436" y="2549236"/>
              <a:ext cx="2126301" cy="625530"/>
            </a:xfrm>
            <a:prstGeom prst="rect">
              <a:avLst/>
            </a:prstGeom>
            <a:noFill/>
            <a:ln w="22225">
              <a:solidFill>
                <a:srgbClr val="E177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A3B2042-8EE9-86C1-9A5E-4877CBAC08B4}"/>
                  </a:ext>
                </a:extLst>
              </p:cNvPr>
              <p:cNvSpPr txBox="1"/>
              <p:nvPr/>
            </p:nvSpPr>
            <p:spPr>
              <a:xfrm>
                <a:off x="6031344" y="2709291"/>
                <a:ext cx="2204847" cy="369332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dirty="0"/>
                  <a:t>32</a:t>
                </a:r>
                <a:endParaRPr lang="he-IL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A3B2042-8EE9-86C1-9A5E-4877CBAC08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1344" y="2709291"/>
                <a:ext cx="2204847" cy="369332"/>
              </a:xfrm>
              <a:prstGeom prst="rect">
                <a:avLst/>
              </a:prstGeom>
              <a:blipFill>
                <a:blip r:embed="rId6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0" name="Group 39">
            <a:extLst>
              <a:ext uri="{FF2B5EF4-FFF2-40B4-BE49-F238E27FC236}">
                <a16:creationId xmlns:a16="http://schemas.microsoft.com/office/drawing/2014/main" id="{774C5330-6773-84E9-84EF-CFF778C184A0}"/>
              </a:ext>
            </a:extLst>
          </p:cNvPr>
          <p:cNvGrpSpPr/>
          <p:nvPr/>
        </p:nvGrpSpPr>
        <p:grpSpPr>
          <a:xfrm>
            <a:off x="4448040" y="2707137"/>
            <a:ext cx="3443706" cy="1887393"/>
            <a:chOff x="4453384" y="2694572"/>
            <a:chExt cx="3443706" cy="1887393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8E36F83D-F23A-B15A-649B-A4B0400BA352}"/>
                </a:ext>
              </a:extLst>
            </p:cNvPr>
            <p:cNvSpPr/>
            <p:nvPr/>
          </p:nvSpPr>
          <p:spPr>
            <a:xfrm>
              <a:off x="6062767" y="2694572"/>
              <a:ext cx="1834323" cy="365431"/>
            </a:xfrm>
            <a:prstGeom prst="rect">
              <a:avLst/>
            </a:prstGeom>
            <a:noFill/>
            <a:ln>
              <a:solidFill>
                <a:srgbClr val="E177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417A75A0-1542-05E3-0D86-CE0B57816945}"/>
                </a:ext>
              </a:extLst>
            </p:cNvPr>
            <p:cNvGrpSpPr/>
            <p:nvPr/>
          </p:nvGrpSpPr>
          <p:grpSpPr>
            <a:xfrm>
              <a:off x="4453384" y="3051592"/>
              <a:ext cx="2211378" cy="1530373"/>
              <a:chOff x="4453384" y="3051592"/>
              <a:chExt cx="2211378" cy="1530373"/>
            </a:xfrm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250D83F6-E1E1-86D2-8A57-82A763FF0C1E}"/>
                  </a:ext>
                </a:extLst>
              </p:cNvPr>
              <p:cNvSpPr/>
              <p:nvPr/>
            </p:nvSpPr>
            <p:spPr>
              <a:xfrm>
                <a:off x="4453384" y="3772271"/>
                <a:ext cx="1746019" cy="809694"/>
              </a:xfrm>
              <a:prstGeom prst="rect">
                <a:avLst/>
              </a:prstGeom>
              <a:noFill/>
              <a:ln>
                <a:solidFill>
                  <a:srgbClr val="E17700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r>
                  <a:rPr lang="en-US" sz="1800" dirty="0">
                    <a:solidFill>
                      <a:schemeClr val="bg1">
                        <a:lumMod val="50000"/>
                      </a:schemeClr>
                    </a:solidFill>
                  </a:rPr>
                  <a:t>Expected number of tails</a:t>
                </a:r>
                <a:endParaRPr lang="he-IL" sz="18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cxnSp>
            <p:nvCxnSpPr>
              <p:cNvPr id="37" name="Connector: Elbow 36">
                <a:extLst>
                  <a:ext uri="{FF2B5EF4-FFF2-40B4-BE49-F238E27FC236}">
                    <a16:creationId xmlns:a16="http://schemas.microsoft.com/office/drawing/2014/main" id="{6E172E1F-8232-E8F1-491B-FBEE778651C8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H="1" flipV="1">
                <a:off x="5869319" y="3381676"/>
                <a:ext cx="1125527" cy="465359"/>
              </a:xfrm>
              <a:prstGeom prst="bentConnector3">
                <a:avLst>
                  <a:gd name="adj1" fmla="val -1699"/>
                </a:avLst>
              </a:prstGeom>
              <a:ln>
                <a:solidFill>
                  <a:srgbClr val="E177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5D1F7614-0E6A-43E3-A485-7DAF83DD9B3C}"/>
              </a:ext>
            </a:extLst>
          </p:cNvPr>
          <p:cNvGrpSpPr/>
          <p:nvPr/>
        </p:nvGrpSpPr>
        <p:grpSpPr>
          <a:xfrm>
            <a:off x="5916777" y="2539598"/>
            <a:ext cx="4595593" cy="2234630"/>
            <a:chOff x="5916777" y="2539598"/>
            <a:chExt cx="4595593" cy="2234630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DF4D2D3D-81EC-8175-9956-40411B06AC81}"/>
                </a:ext>
              </a:extLst>
            </p:cNvPr>
            <p:cNvGrpSpPr/>
            <p:nvPr/>
          </p:nvGrpSpPr>
          <p:grpSpPr>
            <a:xfrm>
              <a:off x="5916777" y="2539598"/>
              <a:ext cx="4595593" cy="2234630"/>
              <a:chOff x="5916777" y="2484182"/>
              <a:chExt cx="4595593" cy="2234630"/>
            </a:xfrm>
          </p:grpSpPr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F9157CEE-72CF-AE42-9421-039307FF3DD4}"/>
                  </a:ext>
                </a:extLst>
              </p:cNvPr>
              <p:cNvSpPr/>
              <p:nvPr/>
            </p:nvSpPr>
            <p:spPr>
              <a:xfrm>
                <a:off x="8153849" y="3547936"/>
                <a:ext cx="2358521" cy="1170876"/>
              </a:xfrm>
              <a:prstGeom prst="rect">
                <a:avLst/>
              </a:prstGeom>
              <a:noFill/>
              <a:ln>
                <a:solidFill>
                  <a:srgbClr val="E17700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How much </a:t>
                </a:r>
                <a:r>
                  <a:rPr lang="en-US" b="1" dirty="0">
                    <a:solidFill>
                      <a:schemeClr val="bg1">
                        <a:lumMod val="50000"/>
                      </a:schemeClr>
                    </a:solidFill>
                  </a:rPr>
                  <a:t>Surprise</a:t>
                </a: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 we expect from getting </a:t>
                </a:r>
                <a:r>
                  <a:rPr lang="en-US" b="1" dirty="0">
                    <a:solidFill>
                      <a:schemeClr val="bg1">
                        <a:lumMod val="50000"/>
                      </a:schemeClr>
                    </a:solidFill>
                  </a:rPr>
                  <a:t>Tails</a:t>
                </a: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 100 coin flips</a:t>
                </a:r>
                <a:endParaRPr lang="he-IL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22AF2F34-95E7-8333-81E9-7249D4A53182}"/>
                  </a:ext>
                </a:extLst>
              </p:cNvPr>
              <p:cNvSpPr/>
              <p:nvPr/>
            </p:nvSpPr>
            <p:spPr>
              <a:xfrm>
                <a:off x="5916777" y="2484182"/>
                <a:ext cx="2126301" cy="625530"/>
              </a:xfrm>
              <a:prstGeom prst="rect">
                <a:avLst/>
              </a:prstGeom>
              <a:noFill/>
              <a:ln w="22225">
                <a:solidFill>
                  <a:srgbClr val="E1770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 dirty="0"/>
              </a:p>
            </p:txBody>
          </p:sp>
        </p:grpSp>
        <p:cxnSp>
          <p:nvCxnSpPr>
            <p:cNvPr id="42" name="Connector: Elbow 41">
              <a:extLst>
                <a:ext uri="{FF2B5EF4-FFF2-40B4-BE49-F238E27FC236}">
                  <a16:creationId xmlns:a16="http://schemas.microsoft.com/office/drawing/2014/main" id="{A73DE9AF-706C-056D-0F42-C8E59BE8C1E1}"/>
                </a:ext>
              </a:extLst>
            </p:cNvPr>
            <p:cNvCxnSpPr>
              <a:cxnSpLocks/>
              <a:endCxn id="35" idx="2"/>
            </p:cNvCxnSpPr>
            <p:nvPr/>
          </p:nvCxnSpPr>
          <p:spPr>
            <a:xfrm rot="10800000">
              <a:off x="6979928" y="3165129"/>
              <a:ext cx="1167038" cy="1026709"/>
            </a:xfrm>
            <a:prstGeom prst="bentConnector2">
              <a:avLst/>
            </a:prstGeom>
            <a:ln>
              <a:solidFill>
                <a:srgbClr val="E177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AE6DD924-052C-EF97-E6E3-35F1D60A5EE2}"/>
              </a:ext>
            </a:extLst>
          </p:cNvPr>
          <p:cNvGrpSpPr/>
          <p:nvPr/>
        </p:nvGrpSpPr>
        <p:grpSpPr>
          <a:xfrm>
            <a:off x="2078183" y="2719920"/>
            <a:ext cx="3774121" cy="3285020"/>
            <a:chOff x="2078183" y="2719920"/>
            <a:chExt cx="3774121" cy="328502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223CAC16-2126-75F5-A384-96C653491CFC}"/>
                    </a:ext>
                  </a:extLst>
                </p:cNvPr>
                <p:cNvSpPr txBox="1"/>
                <p:nvPr/>
              </p:nvSpPr>
              <p:spPr>
                <a:xfrm>
                  <a:off x="5504874" y="2719920"/>
                  <a:ext cx="347430" cy="369332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he-IL" dirty="0"/>
                </a:p>
              </p:txBody>
            </p:sp>
          </mc:Choice>
          <mc:Fallback xmlns="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223CAC16-2126-75F5-A384-96C653491CF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04874" y="2719920"/>
                  <a:ext cx="347430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98E420BD-DBEA-2D10-4DEE-06093F0A88CC}"/>
                </a:ext>
              </a:extLst>
            </p:cNvPr>
            <p:cNvGrpSpPr/>
            <p:nvPr/>
          </p:nvGrpSpPr>
          <p:grpSpPr>
            <a:xfrm>
              <a:off x="2078183" y="3089252"/>
              <a:ext cx="3600405" cy="2915688"/>
              <a:chOff x="4260080" y="1666277"/>
              <a:chExt cx="2371939" cy="2915688"/>
            </a:xfrm>
          </p:grpSpPr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43B01D8A-B0D4-2E04-31CB-980442409CA3}"/>
                  </a:ext>
                </a:extLst>
              </p:cNvPr>
              <p:cNvSpPr/>
              <p:nvPr/>
            </p:nvSpPr>
            <p:spPr>
              <a:xfrm>
                <a:off x="4260080" y="3583134"/>
                <a:ext cx="1939324" cy="998831"/>
              </a:xfrm>
              <a:prstGeom prst="rect">
                <a:avLst/>
              </a:prstGeom>
              <a:noFill/>
              <a:ln>
                <a:solidFill>
                  <a:srgbClr val="E17700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r>
                  <a:rPr lang="en-US" sz="1800" dirty="0">
                    <a:solidFill>
                      <a:schemeClr val="bg1">
                        <a:lumMod val="50000"/>
                      </a:schemeClr>
                    </a:solidFill>
                  </a:rPr>
                  <a:t>Now we can add the terms together to find out the total </a:t>
                </a:r>
                <a:r>
                  <a:rPr lang="en-US" sz="1800" b="1" dirty="0">
                    <a:solidFill>
                      <a:schemeClr val="bg1">
                        <a:lumMod val="50000"/>
                      </a:schemeClr>
                    </a:solidFill>
                  </a:rPr>
                  <a:t>Surprise</a:t>
                </a:r>
                <a:r>
                  <a:rPr lang="en-US" sz="1800" dirty="0">
                    <a:solidFill>
                      <a:schemeClr val="bg1">
                        <a:lumMod val="50000"/>
                      </a:schemeClr>
                    </a:solidFill>
                  </a:rPr>
                  <a:t> = </a:t>
                </a:r>
                <a:r>
                  <a:rPr lang="en-US" sz="1800" dirty="0">
                    <a:solidFill>
                      <a:srgbClr val="0070C0"/>
                    </a:solidFill>
                  </a:rPr>
                  <a:t>46.7</a:t>
                </a:r>
                <a:endParaRPr lang="he-IL" sz="1800" dirty="0">
                  <a:solidFill>
                    <a:srgbClr val="0070C0"/>
                  </a:solidFill>
                </a:endParaRPr>
              </a:p>
            </p:txBody>
          </p:sp>
          <p:cxnSp>
            <p:nvCxnSpPr>
              <p:cNvPr id="55" name="Connector: Elbow 54">
                <a:extLst>
                  <a:ext uri="{FF2B5EF4-FFF2-40B4-BE49-F238E27FC236}">
                    <a16:creationId xmlns:a16="http://schemas.microsoft.com/office/drawing/2014/main" id="{C415E77E-10DB-7C5F-A20F-EA4197302D48}"/>
                  </a:ext>
                </a:extLst>
              </p:cNvPr>
              <p:cNvCxnSpPr>
                <a:cxnSpLocks/>
                <a:endCxn id="49" idx="2"/>
              </p:cNvCxnSpPr>
              <p:nvPr/>
            </p:nvCxnSpPr>
            <p:spPr>
              <a:xfrm rot="5400000" flipH="1" flipV="1">
                <a:off x="5160290" y="2705390"/>
                <a:ext cx="2510842" cy="432616"/>
              </a:xfrm>
              <a:prstGeom prst="bentConnector3">
                <a:avLst>
                  <a:gd name="adj1" fmla="val -29"/>
                </a:avLst>
              </a:prstGeom>
              <a:ln>
                <a:solidFill>
                  <a:srgbClr val="E177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4121111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231" y="194997"/>
            <a:ext cx="10862187" cy="535558"/>
          </a:xfrm>
        </p:spPr>
        <p:txBody>
          <a:bodyPr>
            <a:normAutofit fontScale="90000"/>
          </a:bodyPr>
          <a:lstStyle/>
          <a:p>
            <a:r>
              <a:rPr lang="en-US" dirty="0"/>
              <a:t>Cross Entropy - Surprise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2231" y="791083"/>
            <a:ext cx="11580313" cy="5871920"/>
          </a:xfrm>
          <a:noFill/>
          <a:ln>
            <a:solidFill>
              <a:srgbClr val="E177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algn="ctr"/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</a:pP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40E2529-24E6-F839-F2CD-ED3C74734CF5}"/>
              </a:ext>
            </a:extLst>
          </p:cNvPr>
          <p:cNvSpPr/>
          <p:nvPr/>
        </p:nvSpPr>
        <p:spPr>
          <a:xfrm>
            <a:off x="685577" y="1969558"/>
            <a:ext cx="7683998" cy="3654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endParaRPr lang="en-US" sz="2800" baseline="-10000" dirty="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F6EC43F-1000-F87C-886E-3D49DD5F99E7}"/>
              </a:ext>
            </a:extLst>
          </p:cNvPr>
          <p:cNvSpPr txBox="1"/>
          <p:nvPr/>
        </p:nvSpPr>
        <p:spPr>
          <a:xfrm>
            <a:off x="260706" y="791083"/>
            <a:ext cx="9739284" cy="400110"/>
          </a:xfrm>
          <a:prstGeom prst="rect">
            <a:avLst/>
          </a:prstGeom>
          <a:noFill/>
        </p:spPr>
        <p:txBody>
          <a:bodyPr wrap="square" rtlCol="1" anchor="ctr" anchorCtr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000" dirty="0"/>
              <a:t>So far, we calculate Surprise but about Entropy?</a:t>
            </a:r>
            <a:endParaRPr lang="en-US" sz="2000" b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7F7E9BF-7EAF-0489-27B3-89C2A3E6E241}"/>
                  </a:ext>
                </a:extLst>
              </p:cNvPr>
              <p:cNvSpPr txBox="1"/>
              <p:nvPr/>
            </p:nvSpPr>
            <p:spPr>
              <a:xfrm>
                <a:off x="260706" y="1306873"/>
                <a:ext cx="11561838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txBody>
              <a:bodyPr wrap="squar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𝑑𝑖𝑣𝑖𝑑𝑒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𝑡𝑜𝑡𝑎𝑙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𝑺𝒖𝒑𝒓𝒊𝒔𝒆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𝑛𝑢𝑚𝑏𝑒𝑟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𝑐𝑜𝑖𝑛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𝑡𝑜𝑠𝑠𝑒𝑠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𝑒𝑛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𝑔𝑒𝑡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𝑎𝑣𝑟𝑎𝑔𝑒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𝑎𝑚𝑜𝑢𝑛𝑡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𝑺𝒖𝒑𝒊𝒓𝒔𝒆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𝑝𝑒𝑟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𝑐𝑜𝑖𝑛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𝑡𝑜𝑠𝑠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he-IL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7F7E9BF-7EAF-0489-27B3-89C2A3E6E2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706" y="1306873"/>
                <a:ext cx="11561838" cy="369332"/>
              </a:xfrm>
              <a:prstGeom prst="rect">
                <a:avLst/>
              </a:prstGeom>
              <a:blipFill>
                <a:blip r:embed="rId2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00FEC2B-4A69-003F-EF70-99520CFE0E4B}"/>
                  </a:ext>
                </a:extLst>
              </p:cNvPr>
              <p:cNvSpPr txBox="1"/>
              <p:nvPr/>
            </p:nvSpPr>
            <p:spPr>
              <a:xfrm>
                <a:off x="2907587" y="2669503"/>
                <a:ext cx="6818303" cy="629852"/>
              </a:xfrm>
              <a:prstGeom prst="rect">
                <a:avLst/>
              </a:prstGeom>
              <a:noFill/>
            </p:spPr>
            <p:txBody>
              <a:bodyPr wrap="square" rtlCol="1" anchor="ctr" anchorCtr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100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15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100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32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100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46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7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100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47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00FEC2B-4A69-003F-EF70-99520CFE0E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7587" y="2669503"/>
                <a:ext cx="6818303" cy="62985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allout: Bent Line 3">
            <a:extLst>
              <a:ext uri="{FF2B5EF4-FFF2-40B4-BE49-F238E27FC236}">
                <a16:creationId xmlns:a16="http://schemas.microsoft.com/office/drawing/2014/main" id="{046DFFB0-D9A7-56FB-D3B8-5ACD7068802C}"/>
              </a:ext>
            </a:extLst>
          </p:cNvPr>
          <p:cNvSpPr/>
          <p:nvPr/>
        </p:nvSpPr>
        <p:spPr>
          <a:xfrm>
            <a:off x="8675116" y="2052420"/>
            <a:ext cx="2429302" cy="627558"/>
          </a:xfrm>
          <a:prstGeom prst="borderCallout2">
            <a:avLst>
              <a:gd name="adj1" fmla="val 18750"/>
              <a:gd name="adj2" fmla="val -8333"/>
              <a:gd name="adj3" fmla="val 19337"/>
              <a:gd name="adj4" fmla="val -16667"/>
              <a:gd name="adj5" fmla="val 130777"/>
              <a:gd name="adj6" fmla="val -27873"/>
            </a:avLst>
          </a:prstGeom>
          <a:noFill/>
          <a:ln>
            <a:solidFill>
              <a:srgbClr val="E177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Average amount of </a:t>
            </a:r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Surprise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per coin toss</a:t>
            </a:r>
            <a:endParaRPr lang="he-IL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E7C3DDE-977F-BAA1-6EF3-B843B7CDB5C9}"/>
              </a:ext>
            </a:extLst>
          </p:cNvPr>
          <p:cNvSpPr/>
          <p:nvPr/>
        </p:nvSpPr>
        <p:spPr>
          <a:xfrm>
            <a:off x="1970095" y="4031024"/>
            <a:ext cx="8841068" cy="1280933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216000" rtlCol="1" anchor="ctr" anchorCtr="0"/>
          <a:lstStyle/>
          <a:p>
            <a:pPr algn="ctr"/>
            <a:r>
              <a:rPr lang="en-US" sz="4400" dirty="0">
                <a:solidFill>
                  <a:srgbClr val="0070C0"/>
                </a:solidFill>
              </a:rPr>
              <a:t>Entropy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800" dirty="0">
                <a:solidFill>
                  <a:schemeClr val="tx1"/>
                </a:solidFill>
              </a:rPr>
              <a:t>= The average Surprise expected on every event</a:t>
            </a:r>
            <a:endParaRPr lang="he-IL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1996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231" y="194997"/>
            <a:ext cx="10862187" cy="535558"/>
          </a:xfrm>
        </p:spPr>
        <p:txBody>
          <a:bodyPr>
            <a:normAutofit fontScale="90000"/>
          </a:bodyPr>
          <a:lstStyle/>
          <a:p>
            <a:r>
              <a:rPr lang="en-US" dirty="0"/>
              <a:t>Cross Entropy - Surprise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2231" y="791083"/>
            <a:ext cx="11580313" cy="5871920"/>
          </a:xfrm>
          <a:noFill/>
          <a:ln>
            <a:solidFill>
              <a:srgbClr val="E177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algn="ctr"/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</a:pP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40E2529-24E6-F839-F2CD-ED3C74734CF5}"/>
              </a:ext>
            </a:extLst>
          </p:cNvPr>
          <p:cNvSpPr/>
          <p:nvPr/>
        </p:nvSpPr>
        <p:spPr>
          <a:xfrm>
            <a:off x="685577" y="1969558"/>
            <a:ext cx="7683998" cy="3654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endParaRPr lang="en-US" sz="2800" baseline="-10000" dirty="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F6EC43F-1000-F87C-886E-3D49DD5F99E7}"/>
              </a:ext>
            </a:extLst>
          </p:cNvPr>
          <p:cNvSpPr txBox="1"/>
          <p:nvPr/>
        </p:nvSpPr>
        <p:spPr>
          <a:xfrm>
            <a:off x="260706" y="791083"/>
            <a:ext cx="9739284" cy="400110"/>
          </a:xfrm>
          <a:prstGeom prst="rect">
            <a:avLst/>
          </a:prstGeom>
          <a:noFill/>
        </p:spPr>
        <p:txBody>
          <a:bodyPr wrap="square" rtlCol="1" anchor="ctr" anchorCtr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000" dirty="0"/>
              <a:t>The formal equation</a:t>
            </a:r>
            <a:endParaRPr lang="en-US" sz="2000" b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00FEC2B-4A69-003F-EF70-99520CFE0E4B}"/>
                  </a:ext>
                </a:extLst>
              </p:cNvPr>
              <p:cNvSpPr txBox="1"/>
              <p:nvPr/>
            </p:nvSpPr>
            <p:spPr>
              <a:xfrm>
                <a:off x="2907033" y="1522421"/>
                <a:ext cx="5532581" cy="629852"/>
              </a:xfrm>
              <a:prstGeom prst="rect">
                <a:avLst/>
              </a:prstGeom>
              <a:noFill/>
            </p:spPr>
            <p:txBody>
              <a:bodyPr wrap="square" rtlCol="1" anchor="ctr" anchorCtr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𝑆𝑢𝑝𝑟𝑖𝑠𝑒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100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15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100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32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100</m:t>
                          </m:r>
                        </m:den>
                      </m:f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00FEC2B-4A69-003F-EF70-99520CFE0E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7033" y="1522421"/>
                <a:ext cx="5532581" cy="62985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" name="Group 23">
            <a:extLst>
              <a:ext uri="{FF2B5EF4-FFF2-40B4-BE49-F238E27FC236}">
                <a16:creationId xmlns:a16="http://schemas.microsoft.com/office/drawing/2014/main" id="{67D6B817-6D50-E5C3-EB62-73E2E5CA87EF}"/>
              </a:ext>
            </a:extLst>
          </p:cNvPr>
          <p:cNvGrpSpPr/>
          <p:nvPr/>
        </p:nvGrpSpPr>
        <p:grpSpPr>
          <a:xfrm>
            <a:off x="5130348" y="1568069"/>
            <a:ext cx="2336197" cy="568649"/>
            <a:chOff x="5130348" y="1568069"/>
            <a:chExt cx="2336197" cy="568649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83D362C4-3DD1-5BCF-ABD1-E131DF4DBD43}"/>
                </a:ext>
              </a:extLst>
            </p:cNvPr>
            <p:cNvGrpSpPr/>
            <p:nvPr/>
          </p:nvGrpSpPr>
          <p:grpSpPr>
            <a:xfrm>
              <a:off x="5130348" y="1601426"/>
              <a:ext cx="364233" cy="237670"/>
              <a:chOff x="1959565" y="2507032"/>
              <a:chExt cx="364233" cy="237670"/>
            </a:xfrm>
          </p:grpSpPr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B9D30BC9-7CE0-90A9-018E-6D0FADBA5C9B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">
                <a:off x="1959565" y="2587310"/>
                <a:ext cx="364233" cy="92848"/>
              </a:xfrm>
              <a:prstGeom prst="line">
                <a:avLst/>
              </a:prstGeom>
              <a:ln w="127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E5D2EBE4-2180-0CCC-C955-C00F0E766DFA}"/>
                  </a:ext>
                </a:extLst>
              </p:cNvPr>
              <p:cNvCxnSpPr>
                <a:cxnSpLocks/>
              </p:cNvCxnSpPr>
              <p:nvPr/>
            </p:nvCxnSpPr>
            <p:spPr>
              <a:xfrm rot="21120000" flipH="1">
                <a:off x="2006120" y="2507032"/>
                <a:ext cx="273424" cy="237670"/>
              </a:xfrm>
              <a:prstGeom prst="line">
                <a:avLst/>
              </a:prstGeom>
              <a:ln w="127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0957AFD4-FFE2-8B99-6F7C-6F4A5707A7F4}"/>
                </a:ext>
              </a:extLst>
            </p:cNvPr>
            <p:cNvGrpSpPr/>
            <p:nvPr/>
          </p:nvGrpSpPr>
          <p:grpSpPr>
            <a:xfrm>
              <a:off x="6096000" y="1899048"/>
              <a:ext cx="364233" cy="237670"/>
              <a:chOff x="1959565" y="2507032"/>
              <a:chExt cx="364233" cy="237670"/>
            </a:xfrm>
          </p:grpSpPr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B5509F6A-071C-4E70-7F33-CDDF56F29029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">
                <a:off x="1959565" y="2587310"/>
                <a:ext cx="364233" cy="92848"/>
              </a:xfrm>
              <a:prstGeom prst="line">
                <a:avLst/>
              </a:prstGeom>
              <a:ln w="127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7B076277-5BF0-6C2A-D914-9E9151276B17}"/>
                  </a:ext>
                </a:extLst>
              </p:cNvPr>
              <p:cNvCxnSpPr>
                <a:cxnSpLocks/>
              </p:cNvCxnSpPr>
              <p:nvPr/>
            </p:nvCxnSpPr>
            <p:spPr>
              <a:xfrm rot="21120000" flipH="1">
                <a:off x="2006120" y="2507032"/>
                <a:ext cx="273424" cy="237670"/>
              </a:xfrm>
              <a:prstGeom prst="line">
                <a:avLst/>
              </a:prstGeom>
              <a:ln w="127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3EE9516D-0E31-9EB4-A217-A49146BA8318}"/>
                </a:ext>
              </a:extLst>
            </p:cNvPr>
            <p:cNvGrpSpPr/>
            <p:nvPr/>
          </p:nvGrpSpPr>
          <p:grpSpPr>
            <a:xfrm>
              <a:off x="7102312" y="1568069"/>
              <a:ext cx="364233" cy="237670"/>
              <a:chOff x="1959565" y="2507032"/>
              <a:chExt cx="364233" cy="237670"/>
            </a:xfrm>
          </p:grpSpPr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04F82EF0-615D-851E-1571-7AAEDC3B1F72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">
                <a:off x="1959565" y="2587310"/>
                <a:ext cx="364233" cy="92848"/>
              </a:xfrm>
              <a:prstGeom prst="line">
                <a:avLst/>
              </a:prstGeom>
              <a:ln w="127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B3A8AF30-AFAC-BD3D-D3C5-450069F988E3}"/>
                  </a:ext>
                </a:extLst>
              </p:cNvPr>
              <p:cNvCxnSpPr>
                <a:cxnSpLocks/>
              </p:cNvCxnSpPr>
              <p:nvPr/>
            </p:nvCxnSpPr>
            <p:spPr>
              <a:xfrm rot="21120000" flipH="1">
                <a:off x="2006120" y="2507032"/>
                <a:ext cx="273424" cy="237670"/>
              </a:xfrm>
              <a:prstGeom prst="line">
                <a:avLst/>
              </a:prstGeom>
              <a:ln w="127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6" name="Arrow: Down 25">
            <a:extLst>
              <a:ext uri="{FF2B5EF4-FFF2-40B4-BE49-F238E27FC236}">
                <a16:creationId xmlns:a16="http://schemas.microsoft.com/office/drawing/2014/main" id="{D4F555E4-ED1B-96E3-A3D5-A92F67342CAB}"/>
              </a:ext>
            </a:extLst>
          </p:cNvPr>
          <p:cNvSpPr/>
          <p:nvPr/>
        </p:nvSpPr>
        <p:spPr>
          <a:xfrm>
            <a:off x="5522021" y="2270934"/>
            <a:ext cx="302604" cy="421839"/>
          </a:xfrm>
          <a:prstGeom prst="downArrow">
            <a:avLst/>
          </a:prstGeom>
          <a:noFill/>
          <a:ln>
            <a:solidFill>
              <a:srgbClr val="E17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C03B1C77-1EB0-C33C-60B9-6B2393594840}"/>
              </a:ext>
            </a:extLst>
          </p:cNvPr>
          <p:cNvGrpSpPr/>
          <p:nvPr/>
        </p:nvGrpSpPr>
        <p:grpSpPr>
          <a:xfrm>
            <a:off x="2907033" y="2336365"/>
            <a:ext cx="8749258" cy="886624"/>
            <a:chOff x="2907033" y="2336365"/>
            <a:chExt cx="8749258" cy="88662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6BE78C0B-95AF-5550-5ACD-3B40A9B4544B}"/>
                    </a:ext>
                  </a:extLst>
                </p:cNvPr>
                <p:cNvSpPr txBox="1"/>
                <p:nvPr/>
              </p:nvSpPr>
              <p:spPr>
                <a:xfrm>
                  <a:off x="2907033" y="2853657"/>
                  <a:ext cx="4194052" cy="369332"/>
                </a:xfrm>
                <a:prstGeom prst="rect">
                  <a:avLst/>
                </a:prstGeom>
                <a:noFill/>
              </p:spPr>
              <p:txBody>
                <a:bodyPr wrap="square" rtlCol="1" anchor="ctr" anchorCtr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𝑆𝑢𝑝𝑟𝑖𝑠𝑒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9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15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6BE78C0B-95AF-5550-5ACD-3B40A9B4544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07033" y="2853657"/>
                  <a:ext cx="4194052" cy="369332"/>
                </a:xfrm>
                <a:prstGeom prst="rect">
                  <a:avLst/>
                </a:prstGeom>
                <a:blipFill>
                  <a:blip r:embed="rId3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Callout: Bent Line 27">
                  <a:extLst>
                    <a:ext uri="{FF2B5EF4-FFF2-40B4-BE49-F238E27FC236}">
                      <a16:creationId xmlns:a16="http://schemas.microsoft.com/office/drawing/2014/main" id="{668EDDBD-DBB0-56F7-9187-5F7F7EBC7666}"/>
                    </a:ext>
                  </a:extLst>
                </p:cNvPr>
                <p:cNvSpPr/>
                <p:nvPr/>
              </p:nvSpPr>
              <p:spPr>
                <a:xfrm>
                  <a:off x="7677724" y="2336365"/>
                  <a:ext cx="3978567" cy="594273"/>
                </a:xfrm>
                <a:prstGeom prst="borderCallout2">
                  <a:avLst>
                    <a:gd name="adj1" fmla="val 24800"/>
                    <a:gd name="adj2" fmla="val -208"/>
                    <a:gd name="adj3" fmla="val 24379"/>
                    <a:gd name="adj4" fmla="val -5059"/>
                    <a:gd name="adj5" fmla="val 117470"/>
                    <a:gd name="adj6" fmla="val -16627"/>
                  </a:avLst>
                </a:prstGeom>
                <a:noFill/>
                <a:ln>
                  <a:solidFill>
                    <a:srgbClr val="E17700"/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𝑒𝑎𝑑</m:t>
                            </m:r>
                          </m:e>
                        </m:d>
                        <m:r>
                          <a:rPr lang="en-US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𝑒𝑎𝑑</m:t>
                            </m:r>
                          </m:e>
                        </m:d>
                        <m:r>
                          <a:rPr lang="en-US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𝑡𝑎𝑖𝑙</m:t>
                            </m:r>
                          </m:e>
                        </m:d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𝑡𝑎𝑖𝑙</m:t>
                            </m:r>
                          </m:e>
                        </m:d>
                      </m:oMath>
                    </m:oMathPara>
                  </a14:m>
                  <a:endParaRPr lang="en-US" b="0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28" name="Callout: Bent Line 27">
                  <a:extLst>
                    <a:ext uri="{FF2B5EF4-FFF2-40B4-BE49-F238E27FC236}">
                      <a16:creationId xmlns:a16="http://schemas.microsoft.com/office/drawing/2014/main" id="{668EDDBD-DBB0-56F7-9187-5F7F7EBC766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77724" y="2336365"/>
                  <a:ext cx="3978567" cy="594273"/>
                </a:xfrm>
                <a:prstGeom prst="borderCallout2">
                  <a:avLst>
                    <a:gd name="adj1" fmla="val 24800"/>
                    <a:gd name="adj2" fmla="val -208"/>
                    <a:gd name="adj3" fmla="val 24379"/>
                    <a:gd name="adj4" fmla="val -5059"/>
                    <a:gd name="adj5" fmla="val 117470"/>
                    <a:gd name="adj6" fmla="val -16627"/>
                  </a:avLst>
                </a:prstGeom>
                <a:blipFill>
                  <a:blip r:embed="rId4"/>
                  <a:stretch>
                    <a:fillRect/>
                  </a:stretch>
                </a:blipFill>
                <a:ln>
                  <a:solidFill>
                    <a:srgbClr val="E17700"/>
                  </a:solidFill>
                  <a:tailEnd type="triangle"/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F9DB8F42-4671-B496-CD4D-8EE5DF6AB446}"/>
              </a:ext>
            </a:extLst>
          </p:cNvPr>
          <p:cNvGrpSpPr/>
          <p:nvPr/>
        </p:nvGrpSpPr>
        <p:grpSpPr>
          <a:xfrm>
            <a:off x="2907033" y="3526848"/>
            <a:ext cx="6116894" cy="1060320"/>
            <a:chOff x="2907033" y="3360595"/>
            <a:chExt cx="6116894" cy="106032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43A00EF9-50F4-4BF8-3688-E2B0818C481C}"/>
                    </a:ext>
                  </a:extLst>
                </p:cNvPr>
                <p:cNvSpPr txBox="1"/>
                <p:nvPr/>
              </p:nvSpPr>
              <p:spPr>
                <a:xfrm>
                  <a:off x="2907033" y="3360595"/>
                  <a:ext cx="6116894" cy="780598"/>
                </a:xfrm>
                <a:prstGeom prst="rect">
                  <a:avLst/>
                </a:prstGeom>
                <a:noFill/>
              </p:spPr>
              <p:txBody>
                <a:bodyPr wrap="square" rtlCol="1" anchor="ctr" anchorCtr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solidFill>
                                  <a:srgbClr val="E17700"/>
                                </a:solidFill>
                                <a:latin typeface="Cambria Math" panose="02040503050406030204" pitchFamily="18" charset="0"/>
                              </a:rPr>
                              <m:t>⇒</m:t>
                            </m:r>
                            <m:nary>
                              <m:naryPr>
                                <m:chr m:val="∑"/>
                                <m:subHide m:val="on"/>
                                <m:supHide m:val="on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/>
                              <m:sup/>
                              <m:e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num>
                                          <m:den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𝑃</m:t>
                                            </m:r>
                                            <m:d>
                                              <m:d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</m:d>
                                          </m:den>
                                        </m:f>
                                      </m:e>
                                    </m:d>
                                  </m:e>
                                </m:func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nary>
                          </m:e>
                        </m:nary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43A00EF9-50F4-4BF8-3688-E2B0818C481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07033" y="3360595"/>
                  <a:ext cx="6116894" cy="780598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4461FFFF-DE13-B08B-FDFD-B91AB0631646}"/>
                </a:ext>
              </a:extLst>
            </p:cNvPr>
            <p:cNvGrpSpPr/>
            <p:nvPr/>
          </p:nvGrpSpPr>
          <p:grpSpPr>
            <a:xfrm>
              <a:off x="3746443" y="4019470"/>
              <a:ext cx="2211011" cy="401445"/>
              <a:chOff x="3897745" y="4124373"/>
              <a:chExt cx="447852" cy="401445"/>
            </a:xfrm>
          </p:grpSpPr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C752246C-8BE8-D3E3-3BE0-0C2751F2D21B}"/>
                  </a:ext>
                </a:extLst>
              </p:cNvPr>
              <p:cNvCxnSpPr/>
              <p:nvPr/>
            </p:nvCxnSpPr>
            <p:spPr>
              <a:xfrm>
                <a:off x="3897745" y="4131957"/>
                <a:ext cx="0" cy="393861"/>
              </a:xfrm>
              <a:prstGeom prst="line">
                <a:avLst/>
              </a:prstGeom>
              <a:ln>
                <a:solidFill>
                  <a:srgbClr val="E17700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058E9DDA-0FC1-40AF-B476-F0D7912AF05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901393" y="4525818"/>
                <a:ext cx="442426" cy="0"/>
              </a:xfrm>
              <a:prstGeom prst="line">
                <a:avLst/>
              </a:prstGeom>
              <a:ln>
                <a:solidFill>
                  <a:srgbClr val="E1770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04691F78-6359-D2D2-9792-40DB251189BA}"/>
                  </a:ext>
                </a:extLst>
              </p:cNvPr>
              <p:cNvCxnSpPr/>
              <p:nvPr/>
            </p:nvCxnSpPr>
            <p:spPr>
              <a:xfrm>
                <a:off x="4345597" y="4124373"/>
                <a:ext cx="0" cy="393861"/>
              </a:xfrm>
              <a:prstGeom prst="line">
                <a:avLst/>
              </a:prstGeom>
              <a:ln>
                <a:solidFill>
                  <a:srgbClr val="E17700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912D9F3E-3A7C-873A-24AC-0D2F4BED092E}"/>
                </a:ext>
              </a:extLst>
            </p:cNvPr>
            <p:cNvGrpSpPr/>
            <p:nvPr/>
          </p:nvGrpSpPr>
          <p:grpSpPr>
            <a:xfrm>
              <a:off x="4416515" y="3896828"/>
              <a:ext cx="2211011" cy="401445"/>
              <a:chOff x="3897745" y="4124373"/>
              <a:chExt cx="447852" cy="401445"/>
            </a:xfrm>
          </p:grpSpPr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41A48509-9345-454E-E526-F2A3BEF1F3AE}"/>
                  </a:ext>
                </a:extLst>
              </p:cNvPr>
              <p:cNvCxnSpPr/>
              <p:nvPr/>
            </p:nvCxnSpPr>
            <p:spPr>
              <a:xfrm>
                <a:off x="3897745" y="4131957"/>
                <a:ext cx="0" cy="393861"/>
              </a:xfrm>
              <a:prstGeom prst="line">
                <a:avLst/>
              </a:prstGeom>
              <a:ln>
                <a:solidFill>
                  <a:schemeClr val="accent5">
                    <a:lumMod val="75000"/>
                  </a:schemeClr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4284DF7D-69A0-CCF3-4B61-994FEBFA7C2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901393" y="4525818"/>
                <a:ext cx="442426" cy="0"/>
              </a:xfrm>
              <a:prstGeom prst="line">
                <a:avLst/>
              </a:prstGeom>
              <a:ln>
                <a:solidFill>
                  <a:schemeClr val="accent5">
                    <a:lumMod val="75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CC585793-7043-BA84-2BD6-E3608018BDE2}"/>
                  </a:ext>
                </a:extLst>
              </p:cNvPr>
              <p:cNvCxnSpPr/>
              <p:nvPr/>
            </p:nvCxnSpPr>
            <p:spPr>
              <a:xfrm>
                <a:off x="4345597" y="4124373"/>
                <a:ext cx="0" cy="393861"/>
              </a:xfrm>
              <a:prstGeom prst="line">
                <a:avLst/>
              </a:prstGeom>
              <a:ln>
                <a:solidFill>
                  <a:schemeClr val="accent5">
                    <a:lumMod val="75000"/>
                  </a:schemeClr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9EA032E6-FC9E-BCDA-BA22-3561CA235008}"/>
              </a:ext>
            </a:extLst>
          </p:cNvPr>
          <p:cNvGrpSpPr/>
          <p:nvPr/>
        </p:nvGrpSpPr>
        <p:grpSpPr>
          <a:xfrm>
            <a:off x="2938473" y="4387875"/>
            <a:ext cx="8717818" cy="1712556"/>
            <a:chOff x="2938473" y="4258571"/>
            <a:chExt cx="8717818" cy="171255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DB5D30D1-572B-947E-EDFB-B572A8C6A414}"/>
                    </a:ext>
                  </a:extLst>
                </p:cNvPr>
                <p:cNvSpPr txBox="1"/>
                <p:nvPr/>
              </p:nvSpPr>
              <p:spPr>
                <a:xfrm>
                  <a:off x="2938473" y="4835431"/>
                  <a:ext cx="5501141" cy="1135696"/>
                </a:xfrm>
                <a:prstGeom prst="rect">
                  <a:avLst/>
                </a:prstGeom>
                <a:noFill/>
              </p:spPr>
              <p:txBody>
                <a:bodyPr wrap="square" rtlCol="1" anchor="ctr" anchorCtr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𝐸𝑛𝑡𝑟𝑜𝑝𝑦</m:t>
                        </m:r>
                        <m:r>
                          <a:rPr lang="en-US" sz="2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 =−</m:t>
                        </m:r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en-US" sz="2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r>
                              <a:rPr lang="en-US" sz="2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lang="en-US" sz="28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m:rPr>
                                <m:sty m:val="p"/>
                              </m:rPr>
                              <a:rPr lang="en-US" sz="2800" b="0" i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  <m:r>
                              <a:rPr lang="en-US" sz="2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⁡(</m:t>
                            </m:r>
                            <m:r>
                              <a:rPr lang="en-US" sz="2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lang="en-US" sz="28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sz="2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) </m:t>
                            </m:r>
                          </m:e>
                        </m:nary>
                      </m:oMath>
                    </m:oMathPara>
                  </a14:m>
                  <a:endParaRPr lang="en-US" sz="2800" b="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DB5D30D1-572B-947E-EDFB-B572A8C6A41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38473" y="4835431"/>
                  <a:ext cx="5501141" cy="1135696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Callout: Bent Line 45">
                  <a:extLst>
                    <a:ext uri="{FF2B5EF4-FFF2-40B4-BE49-F238E27FC236}">
                      <a16:creationId xmlns:a16="http://schemas.microsoft.com/office/drawing/2014/main" id="{5581EE59-32DF-33A3-E6FB-75633D4567ED}"/>
                    </a:ext>
                  </a:extLst>
                </p:cNvPr>
                <p:cNvSpPr/>
                <p:nvPr/>
              </p:nvSpPr>
              <p:spPr>
                <a:xfrm>
                  <a:off x="7677724" y="4258571"/>
                  <a:ext cx="3978567" cy="594273"/>
                </a:xfrm>
                <a:prstGeom prst="borderCallout2">
                  <a:avLst>
                    <a:gd name="adj1" fmla="val 24800"/>
                    <a:gd name="adj2" fmla="val -208"/>
                    <a:gd name="adj3" fmla="val 24379"/>
                    <a:gd name="adj4" fmla="val -5059"/>
                    <a:gd name="adj5" fmla="val 117470"/>
                    <a:gd name="adj6" fmla="val -16627"/>
                  </a:avLst>
                </a:prstGeom>
                <a:noFill/>
                <a:ln>
                  <a:solidFill>
                    <a:srgbClr val="E17700"/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𝑎𝑛𝑜𝑛</m:t>
                        </m:r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𝑠𝑡𝑎𝑡𝑎𝑛𝑑𝑎𝑟𝑡</m:t>
                        </m:r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𝑒𝑞𝑢𝑎𝑡𝑖𝑜𝑛</m:t>
                        </m:r>
                      </m:oMath>
                    </m:oMathPara>
                  </a14:m>
                  <a:endParaRPr lang="en-US" b="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46" name="Callout: Bent Line 45">
                  <a:extLst>
                    <a:ext uri="{FF2B5EF4-FFF2-40B4-BE49-F238E27FC236}">
                      <a16:creationId xmlns:a16="http://schemas.microsoft.com/office/drawing/2014/main" id="{5581EE59-32DF-33A3-E6FB-75633D4567E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77724" y="4258571"/>
                  <a:ext cx="3978567" cy="594273"/>
                </a:xfrm>
                <a:prstGeom prst="borderCallout2">
                  <a:avLst>
                    <a:gd name="adj1" fmla="val 24800"/>
                    <a:gd name="adj2" fmla="val -208"/>
                    <a:gd name="adj3" fmla="val 24379"/>
                    <a:gd name="adj4" fmla="val -5059"/>
                    <a:gd name="adj5" fmla="val 117470"/>
                    <a:gd name="adj6" fmla="val -16627"/>
                  </a:avLst>
                </a:prstGeom>
                <a:blipFill>
                  <a:blip r:embed="rId7"/>
                  <a:stretch>
                    <a:fillRect/>
                  </a:stretch>
                </a:blipFill>
                <a:ln>
                  <a:solidFill>
                    <a:srgbClr val="E17700"/>
                  </a:solidFill>
                  <a:tailEnd type="triangle"/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2B38A916-66EC-539C-AC69-EA5DEF962599}"/>
              </a:ext>
            </a:extLst>
          </p:cNvPr>
          <p:cNvSpPr/>
          <p:nvPr/>
        </p:nvSpPr>
        <p:spPr>
          <a:xfrm>
            <a:off x="2781994" y="4813069"/>
            <a:ext cx="5629912" cy="1347884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544318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3" grpId="0" animBg="1"/>
    </p:bld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412" y="47221"/>
            <a:ext cx="10862187" cy="535558"/>
          </a:xfrm>
        </p:spPr>
        <p:txBody>
          <a:bodyPr>
            <a:normAutofit fontScale="90000"/>
          </a:bodyPr>
          <a:lstStyle/>
          <a:p>
            <a:r>
              <a:rPr lang="en-US" dirty="0"/>
              <a:t>Cross Entropy - Surprise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2231" y="730555"/>
            <a:ext cx="11866642" cy="5932448"/>
          </a:xfrm>
        </p:spPr>
        <p:txBody>
          <a:bodyPr lIns="36000"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40E2529-24E6-F839-F2CD-ED3C74734CF5}"/>
              </a:ext>
            </a:extLst>
          </p:cNvPr>
          <p:cNvSpPr/>
          <p:nvPr/>
        </p:nvSpPr>
        <p:spPr>
          <a:xfrm>
            <a:off x="685577" y="1969558"/>
            <a:ext cx="7683998" cy="3654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endParaRPr lang="en-US" sz="2800" baseline="-10000" dirty="0">
              <a:solidFill>
                <a:schemeClr val="tx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E8F847D-6071-CB33-8CE8-5F00F31B7E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986" y="1066470"/>
            <a:ext cx="1716560" cy="153684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EAD3DA3-B5A5-3165-3D9B-6E0DF633F6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788" y="2978325"/>
            <a:ext cx="1726758" cy="154597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BCF8696-7A9D-5E55-2FB3-5F8F6C2201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228" y="4851088"/>
            <a:ext cx="1743318" cy="1533739"/>
          </a:xfrm>
          <a:prstGeom prst="rect">
            <a:avLst/>
          </a:prstGeom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F80669CD-4565-7299-EF9D-40C2FEFB118D}"/>
              </a:ext>
            </a:extLst>
          </p:cNvPr>
          <p:cNvSpPr/>
          <p:nvPr/>
        </p:nvSpPr>
        <p:spPr>
          <a:xfrm>
            <a:off x="7389091" y="1073017"/>
            <a:ext cx="4560678" cy="1530301"/>
          </a:xfrm>
          <a:prstGeom prst="roundRect">
            <a:avLst/>
          </a:prstGeom>
          <a:solidFill>
            <a:srgbClr val="F5F5F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r>
              <a:rPr lang="en-US" sz="2000" dirty="0">
                <a:solidFill>
                  <a:schemeClr val="tx1"/>
                </a:solidFill>
              </a:rPr>
              <a:t>The total Entropy, 0.59, is much closer to the </a:t>
            </a:r>
            <a:r>
              <a:rPr lang="en-US" sz="2000" b="1" dirty="0">
                <a:solidFill>
                  <a:schemeClr val="tx1"/>
                </a:solidFill>
              </a:rPr>
              <a:t>Surprise</a:t>
            </a:r>
            <a:r>
              <a:rPr lang="en-US" sz="2000" dirty="0">
                <a:solidFill>
                  <a:schemeClr val="tx1"/>
                </a:solidFill>
              </a:rPr>
              <a:t> associated with </a:t>
            </a:r>
            <a:r>
              <a:rPr lang="en-US" sz="2000" dirty="0">
                <a:solidFill>
                  <a:srgbClr val="E17700"/>
                </a:solidFill>
              </a:rPr>
              <a:t>orange</a:t>
            </a:r>
            <a:r>
              <a:rPr lang="en-US" sz="2000" dirty="0">
                <a:solidFill>
                  <a:schemeClr val="tx1"/>
                </a:solidFill>
              </a:rPr>
              <a:t> chickens (</a:t>
            </a:r>
            <a:r>
              <a:rPr lang="en-US" sz="2000" dirty="0">
                <a:solidFill>
                  <a:srgbClr val="E17700"/>
                </a:solidFill>
              </a:rPr>
              <a:t>0.22</a:t>
            </a:r>
            <a:r>
              <a:rPr lang="en-US" sz="2000" dirty="0">
                <a:solidFill>
                  <a:schemeClr val="tx1"/>
                </a:solidFill>
              </a:rPr>
              <a:t>) then </a:t>
            </a:r>
            <a:r>
              <a:rPr lang="en-US" sz="2000" dirty="0">
                <a:solidFill>
                  <a:srgbClr val="0070C0"/>
                </a:solidFill>
              </a:rPr>
              <a:t>blue </a:t>
            </a:r>
            <a:r>
              <a:rPr lang="en-US" sz="2000" dirty="0">
                <a:solidFill>
                  <a:schemeClr val="tx1"/>
                </a:solidFill>
              </a:rPr>
              <a:t>chickens (</a:t>
            </a:r>
            <a:r>
              <a:rPr lang="en-US" sz="2000" dirty="0">
                <a:solidFill>
                  <a:srgbClr val="0077C8"/>
                </a:solidFill>
              </a:rPr>
              <a:t>2.81</a:t>
            </a:r>
            <a:r>
              <a:rPr lang="en-US" sz="2000" dirty="0">
                <a:solidFill>
                  <a:schemeClr val="tx1"/>
                </a:solidFill>
              </a:rPr>
              <a:t>).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B68D893-EE7C-C8C5-74E1-3B83AA475C9A}"/>
                  </a:ext>
                </a:extLst>
              </p:cNvPr>
              <p:cNvSpPr txBox="1"/>
              <p:nvPr/>
            </p:nvSpPr>
            <p:spPr>
              <a:xfrm>
                <a:off x="2742518" y="543435"/>
                <a:ext cx="6871855" cy="528606"/>
              </a:xfrm>
              <a:prstGeom prst="rect">
                <a:avLst/>
              </a:prstGeom>
              <a:noFill/>
            </p:spPr>
            <p:txBody>
              <a:bodyPr wrap="square" rtlCol="1" anchor="ctr" anchorCtr="0">
                <a:spAutoFit/>
              </a:bodyPr>
              <a:lstStyle/>
              <a:p>
                <a:pPr algn="ctr"/>
                <a:r>
                  <a:rPr lang="en-US" b="0" dirty="0">
                    <a:solidFill>
                      <a:schemeClr val="tx1"/>
                    </a:solidFill>
                  </a:rPr>
                  <a:t>Let's calculate the entropy of chickens.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𝐸𝑛𝑡𝑟𝑜𝑝𝑦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=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func>
                          <m:funcPr>
                            <m:ctrlP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  <m: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  <m:d>
                                      <m:dPr>
                                        <m:ctrlPr>
                                          <a:rPr lang="en-US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d>
                                  </m:den>
                                </m:f>
                              </m:e>
                            </m:d>
                          </m:e>
                        </m:func>
                      </m:e>
                    </m:nary>
                  </m:oMath>
                </a14:m>
                <a:endParaRPr lang="en-US" b="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B68D893-EE7C-C8C5-74E1-3B83AA475C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2518" y="543435"/>
                <a:ext cx="6871855" cy="528606"/>
              </a:xfrm>
              <a:prstGeom prst="rect">
                <a:avLst/>
              </a:prstGeom>
              <a:blipFill>
                <a:blip r:embed="rId5"/>
                <a:stretch>
                  <a:fillRect t="-68966" b="-113793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D784481-8659-5A18-AC53-1F9AB316795F}"/>
                  </a:ext>
                </a:extLst>
              </p:cNvPr>
              <p:cNvSpPr txBox="1"/>
              <p:nvPr/>
            </p:nvSpPr>
            <p:spPr>
              <a:xfrm>
                <a:off x="2179287" y="1519908"/>
                <a:ext cx="4696578" cy="518860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r>
                  <a:rPr lang="en-US" dirty="0"/>
                  <a:t>E(A) = 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rgbClr val="E17700"/>
                        </a:solidFill>
                        <a:latin typeface="Cambria Math" panose="02040503050406030204" pitchFamily="18" charset="0"/>
                      </a:rPr>
                      <m:t>6</m:t>
                    </m:r>
                    <m:r>
                      <a:rPr lang="en-US" b="0" i="0" smtClean="0">
                        <a:solidFill>
                          <a:srgbClr val="E17700"/>
                        </a:solidFill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b="0" i="0" smtClean="0">
                        <a:solidFill>
                          <a:srgbClr val="E17700"/>
                        </a:solidFill>
                        <a:latin typeface="Cambria Math" panose="02040503050406030204" pitchFamily="18" charset="0"/>
                      </a:rPr>
                      <m:t>7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𝑙𝑜𝑔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E17700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  <m:r>
                          <a:rPr lang="en-US" b="0" i="1" smtClean="0">
                            <a:solidFill>
                              <a:srgbClr val="E17700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b="0" i="1" smtClean="0">
                            <a:solidFill>
                              <a:srgbClr val="E17700"/>
                            </a:solidFill>
                            <a:latin typeface="Cambria Math" panose="02040503050406030204" pitchFamily="18" charset="0"/>
                          </a:rPr>
                          <m:t>7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+ </a:t>
                </a:r>
                <a:r>
                  <a:rPr lang="en-US" i="1" dirty="0">
                    <a:solidFill>
                      <a:srgbClr val="0077C8"/>
                    </a:solidFill>
                  </a:rPr>
                  <a:t>1/7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𝑙𝑜𝑔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7</m:t>
                        </m:r>
                      </m:den>
                    </m:f>
                  </m:oMath>
                </a14:m>
                <a:r>
                  <a:rPr lang="en-US" dirty="0"/>
                  <a:t>) = 0.59 </a:t>
                </a:r>
                <a:endParaRPr lang="he-IL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D784481-8659-5A18-AC53-1F9AB31679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9287" y="1519908"/>
                <a:ext cx="4696578" cy="518860"/>
              </a:xfrm>
              <a:prstGeom prst="rect">
                <a:avLst/>
              </a:prstGeom>
              <a:blipFill>
                <a:blip r:embed="rId6"/>
                <a:stretch>
                  <a:fillRect l="-1038" b="-7059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3749901-8658-9AEE-DD21-9F622E6528D2}"/>
                  </a:ext>
                </a:extLst>
              </p:cNvPr>
              <p:cNvSpPr txBox="1"/>
              <p:nvPr/>
            </p:nvSpPr>
            <p:spPr>
              <a:xfrm>
                <a:off x="2179287" y="3507520"/>
                <a:ext cx="5209804" cy="518860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r>
                  <a:rPr lang="en-US" dirty="0"/>
                  <a:t>E(A) = </a:t>
                </a:r>
                <a14:m>
                  <m:oMath xmlns:m="http://schemas.openxmlformats.org/officeDocument/2006/math">
                    <m:r>
                      <a:rPr lang="en-US">
                        <a:solidFill>
                          <a:srgbClr val="E17700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b="0" i="0" smtClean="0">
                        <a:solidFill>
                          <a:srgbClr val="E17700"/>
                        </a:solidFill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b="0" i="0" smtClean="0">
                        <a:solidFill>
                          <a:srgbClr val="E17700"/>
                        </a:solidFill>
                        <a:latin typeface="Cambria Math" panose="02040503050406030204" pitchFamily="18" charset="0"/>
                      </a:rPr>
                      <m:t>11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𝑙𝑜𝑔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E177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b="0" i="1" smtClean="0">
                            <a:solidFill>
                              <a:srgbClr val="E17700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b="0" i="1" smtClean="0">
                            <a:solidFill>
                              <a:srgbClr val="E17700"/>
                            </a:solidFill>
                            <a:latin typeface="Cambria Math" panose="02040503050406030204" pitchFamily="18" charset="0"/>
                          </a:rPr>
                          <m:t>11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+ </a:t>
                </a:r>
                <a:r>
                  <a:rPr lang="en-US" i="1" dirty="0">
                    <a:solidFill>
                      <a:srgbClr val="0077C8"/>
                    </a:solidFill>
                  </a:rPr>
                  <a:t>10/11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𝑙𝑜𝑔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11</m:t>
                        </m:r>
                      </m:den>
                    </m:f>
                  </m:oMath>
                </a14:m>
                <a:r>
                  <a:rPr lang="en-US" dirty="0"/>
                  <a:t>) = 0.44 </a:t>
                </a:r>
                <a:endParaRPr lang="he-IL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3749901-8658-9AEE-DD21-9F622E6528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9287" y="3507520"/>
                <a:ext cx="5209804" cy="518860"/>
              </a:xfrm>
              <a:prstGeom prst="rect">
                <a:avLst/>
              </a:prstGeom>
              <a:blipFill>
                <a:blip r:embed="rId7"/>
                <a:stretch>
                  <a:fillRect l="-936" r="-1053" b="-7059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3E63C30-096E-40E0-DE8A-F6AB9CEC1078}"/>
              </a:ext>
            </a:extLst>
          </p:cNvPr>
          <p:cNvSpPr/>
          <p:nvPr/>
        </p:nvSpPr>
        <p:spPr>
          <a:xfrm>
            <a:off x="7389091" y="2819359"/>
            <a:ext cx="4560678" cy="1948605"/>
          </a:xfrm>
          <a:prstGeom prst="roundRect">
            <a:avLst/>
          </a:prstGeom>
          <a:solidFill>
            <a:srgbClr val="F5F5F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r>
              <a:rPr lang="en-US" sz="2000" dirty="0">
                <a:solidFill>
                  <a:schemeClr val="tx1"/>
                </a:solidFill>
              </a:rPr>
              <a:t>The surprise of picking up an orange chickens is relatively high (</a:t>
            </a:r>
            <a:r>
              <a:rPr lang="en-US" sz="2000" dirty="0">
                <a:solidFill>
                  <a:srgbClr val="E17700"/>
                </a:solidFill>
              </a:rPr>
              <a:t>3.46</a:t>
            </a:r>
            <a:r>
              <a:rPr lang="en-US" sz="2000" dirty="0">
                <a:solidFill>
                  <a:schemeClr val="tx1"/>
                </a:solidFill>
              </a:rPr>
              <a:t>) but the probability of it happened is so low (</a:t>
            </a:r>
            <a:r>
              <a:rPr lang="en-US" sz="2000" dirty="0">
                <a:solidFill>
                  <a:srgbClr val="E17700"/>
                </a:solidFill>
              </a:rPr>
              <a:t>0.09</a:t>
            </a:r>
            <a:r>
              <a:rPr lang="en-US" sz="2000" dirty="0">
                <a:solidFill>
                  <a:schemeClr val="tx1"/>
                </a:solidFill>
              </a:rPr>
              <a:t>) The total Entropy, 0.59, is much closer to the </a:t>
            </a:r>
            <a:r>
              <a:rPr lang="en-US" sz="2000" b="1" dirty="0">
                <a:solidFill>
                  <a:schemeClr val="tx1"/>
                </a:solidFill>
              </a:rPr>
              <a:t>Surprise</a:t>
            </a:r>
            <a:r>
              <a:rPr lang="en-US" sz="2000" dirty="0">
                <a:solidFill>
                  <a:schemeClr val="tx1"/>
                </a:solidFill>
              </a:rPr>
              <a:t> associated with </a:t>
            </a:r>
            <a:r>
              <a:rPr lang="en-US" sz="2000" dirty="0">
                <a:solidFill>
                  <a:srgbClr val="0077C8"/>
                </a:solidFill>
              </a:rPr>
              <a:t>blue</a:t>
            </a:r>
            <a:r>
              <a:rPr lang="en-US" sz="2000" dirty="0">
                <a:solidFill>
                  <a:schemeClr val="tx1"/>
                </a:solidFill>
              </a:rPr>
              <a:t> chickens (0.14)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E716D47-283C-0CB2-BC6C-04020A327265}"/>
              </a:ext>
            </a:extLst>
          </p:cNvPr>
          <p:cNvGrpSpPr/>
          <p:nvPr/>
        </p:nvGrpSpPr>
        <p:grpSpPr>
          <a:xfrm>
            <a:off x="3193901" y="3131998"/>
            <a:ext cx="3517176" cy="367603"/>
            <a:chOff x="3193901" y="3131998"/>
            <a:chExt cx="3517176" cy="367603"/>
          </a:xfrm>
        </p:grpSpPr>
        <p:sp>
          <p:nvSpPr>
            <p:cNvPr id="13" name="Callout: Bent Line 12">
              <a:extLst>
                <a:ext uri="{FF2B5EF4-FFF2-40B4-BE49-F238E27FC236}">
                  <a16:creationId xmlns:a16="http://schemas.microsoft.com/office/drawing/2014/main" id="{05E80965-389C-FCE0-0891-6B9B8E08A602}"/>
                </a:ext>
              </a:extLst>
            </p:cNvPr>
            <p:cNvSpPr/>
            <p:nvPr/>
          </p:nvSpPr>
          <p:spPr>
            <a:xfrm>
              <a:off x="3193901" y="3134170"/>
              <a:ext cx="612021" cy="365431"/>
            </a:xfrm>
            <a:prstGeom prst="border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137776"/>
                <a:gd name="adj6" fmla="val -17993"/>
              </a:avLst>
            </a:prstGeom>
            <a:noFill/>
            <a:ln>
              <a:solidFill>
                <a:srgbClr val="E1770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1800" dirty="0">
                  <a:solidFill>
                    <a:srgbClr val="E17700"/>
                  </a:solidFill>
                </a:rPr>
                <a:t>0.09</a:t>
              </a:r>
              <a:endParaRPr lang="he-IL" dirty="0">
                <a:solidFill>
                  <a:srgbClr val="E17700"/>
                </a:solidFill>
              </a:endParaRPr>
            </a:p>
          </p:txBody>
        </p:sp>
        <p:sp>
          <p:nvSpPr>
            <p:cNvPr id="19" name="Callout: Bent Line 18">
              <a:extLst>
                <a:ext uri="{FF2B5EF4-FFF2-40B4-BE49-F238E27FC236}">
                  <a16:creationId xmlns:a16="http://schemas.microsoft.com/office/drawing/2014/main" id="{46D93B4E-EFD7-36B8-0905-095F57A744F1}"/>
                </a:ext>
              </a:extLst>
            </p:cNvPr>
            <p:cNvSpPr/>
            <p:nvPr/>
          </p:nvSpPr>
          <p:spPr>
            <a:xfrm>
              <a:off x="5185994" y="3134170"/>
              <a:ext cx="612021" cy="365431"/>
            </a:xfrm>
            <a:prstGeom prst="border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122611"/>
                <a:gd name="adj6" fmla="val -16484"/>
              </a:avLst>
            </a:prstGeom>
            <a:noFill/>
            <a:ln>
              <a:solidFill>
                <a:srgbClr val="0077C8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1800" dirty="0">
                  <a:solidFill>
                    <a:srgbClr val="0077C8"/>
                  </a:solidFill>
                </a:rPr>
                <a:t>0.91</a:t>
              </a:r>
              <a:endParaRPr lang="he-IL" dirty="0">
                <a:solidFill>
                  <a:srgbClr val="0077C8"/>
                </a:solidFill>
              </a:endParaRPr>
            </a:p>
          </p:txBody>
        </p:sp>
        <p:sp>
          <p:nvSpPr>
            <p:cNvPr id="21" name="Callout: Bent Line 20">
              <a:extLst>
                <a:ext uri="{FF2B5EF4-FFF2-40B4-BE49-F238E27FC236}">
                  <a16:creationId xmlns:a16="http://schemas.microsoft.com/office/drawing/2014/main" id="{009755D7-E24E-B431-8F31-E3C117E4282E}"/>
                </a:ext>
              </a:extLst>
            </p:cNvPr>
            <p:cNvSpPr/>
            <p:nvPr/>
          </p:nvSpPr>
          <p:spPr>
            <a:xfrm>
              <a:off x="4101533" y="3131999"/>
              <a:ext cx="612021" cy="365431"/>
            </a:xfrm>
            <a:prstGeom prst="border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137776"/>
                <a:gd name="adj6" fmla="val -17993"/>
              </a:avLst>
            </a:prstGeom>
            <a:noFill/>
            <a:ln>
              <a:solidFill>
                <a:srgbClr val="E1770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1800" dirty="0">
                  <a:solidFill>
                    <a:srgbClr val="E17700"/>
                  </a:solidFill>
                </a:rPr>
                <a:t>3.46</a:t>
              </a:r>
              <a:endParaRPr lang="he-IL" dirty="0">
                <a:solidFill>
                  <a:srgbClr val="E17700"/>
                </a:solidFill>
              </a:endParaRPr>
            </a:p>
          </p:txBody>
        </p:sp>
        <p:sp>
          <p:nvSpPr>
            <p:cNvPr id="22" name="Callout: Bent Line 21">
              <a:extLst>
                <a:ext uri="{FF2B5EF4-FFF2-40B4-BE49-F238E27FC236}">
                  <a16:creationId xmlns:a16="http://schemas.microsoft.com/office/drawing/2014/main" id="{7DB579BB-E9EC-DE30-7072-75AEC70D1D94}"/>
                </a:ext>
              </a:extLst>
            </p:cNvPr>
            <p:cNvSpPr/>
            <p:nvPr/>
          </p:nvSpPr>
          <p:spPr>
            <a:xfrm>
              <a:off x="6099056" y="3131998"/>
              <a:ext cx="612021" cy="365431"/>
            </a:xfrm>
            <a:prstGeom prst="border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122611"/>
                <a:gd name="adj6" fmla="val -16484"/>
              </a:avLst>
            </a:prstGeom>
            <a:noFill/>
            <a:ln>
              <a:solidFill>
                <a:srgbClr val="0077C8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1800" dirty="0">
                  <a:solidFill>
                    <a:srgbClr val="0077C8"/>
                  </a:solidFill>
                </a:rPr>
                <a:t>0.14</a:t>
              </a:r>
              <a:endParaRPr lang="he-IL" dirty="0">
                <a:solidFill>
                  <a:srgbClr val="0077C8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EF4886F-8030-FCC3-5080-4799966F72A1}"/>
                  </a:ext>
                </a:extLst>
              </p:cNvPr>
              <p:cNvSpPr txBox="1"/>
              <p:nvPr/>
            </p:nvSpPr>
            <p:spPr>
              <a:xfrm>
                <a:off x="2179287" y="5358527"/>
                <a:ext cx="5209804" cy="369332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r>
                  <a:rPr lang="en-US" dirty="0"/>
                  <a:t>E(A) =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rgbClr val="E17700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b="0" i="1" smtClean="0">
                        <a:solidFill>
                          <a:srgbClr val="E17700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solidFill>
                          <a:srgbClr val="E17700"/>
                        </a:solidFill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b="0" i="1" smtClean="0">
                        <a:solidFill>
                          <a:srgbClr val="E17700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b="0" i="1" smtClean="0">
                        <a:solidFill>
                          <a:srgbClr val="E17700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)+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E177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b="0" i="1" smtClean="0">
                            <a:solidFill>
                              <a:srgbClr val="E17700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b="0" i="1" smtClean="0">
                            <a:solidFill>
                              <a:srgbClr val="E17700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  <m:r>
                          <a:rPr lang="en-US" b="0" i="1" smtClean="0">
                            <a:solidFill>
                              <a:srgbClr val="E177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b="0" i="1" smtClean="0">
                            <a:solidFill>
                              <a:srgbClr val="E177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he-IL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EF4886F-8030-FCC3-5080-4799966F72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9287" y="5358527"/>
                <a:ext cx="5209804" cy="369332"/>
              </a:xfrm>
              <a:prstGeom prst="rect">
                <a:avLst/>
              </a:prstGeom>
              <a:blipFill>
                <a:blip r:embed="rId8"/>
                <a:stretch>
                  <a:fillRect l="-936" t="-8197" b="-24590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70D93E28-E3DF-8E00-97BE-D8B6BADB81CD}"/>
              </a:ext>
            </a:extLst>
          </p:cNvPr>
          <p:cNvSpPr/>
          <p:nvPr/>
        </p:nvSpPr>
        <p:spPr>
          <a:xfrm>
            <a:off x="5798015" y="4973150"/>
            <a:ext cx="6151754" cy="1411677"/>
          </a:xfrm>
          <a:prstGeom prst="roundRect">
            <a:avLst/>
          </a:prstGeom>
          <a:solidFill>
            <a:srgbClr val="F5F5F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r>
              <a:rPr lang="en-US" sz="2000" dirty="0">
                <a:solidFill>
                  <a:schemeClr val="tx1"/>
                </a:solidFill>
              </a:rPr>
              <a:t>We always get the same relatively moderate surprise every time we pick up a chicken. It never outweighed by a smaller value for surprise like in area A or B.</a:t>
            </a:r>
          </a:p>
        </p:txBody>
      </p:sp>
    </p:spTree>
    <p:extLst>
      <p:ext uri="{BB962C8B-B14F-4D97-AF65-F5344CB8AC3E}">
        <p14:creationId xmlns:p14="http://schemas.microsoft.com/office/powerpoint/2010/main" val="5477299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Gradient Descent Algorithm – Intuition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133475"/>
            <a:ext cx="10862187" cy="504348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10330955-CEFB-4443-8BE2-7817EC1A6CE6}"/>
                  </a:ext>
                </a:extLst>
              </p:cNvPr>
              <p:cNvSpPr/>
              <p:nvPr/>
            </p:nvSpPr>
            <p:spPr>
              <a:xfrm>
                <a:off x="6096000" y="1190625"/>
                <a:ext cx="4884856" cy="115092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400" i="1" baseline="-1000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i="1" baseline="-100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4400" i="0" baseline="-100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4400" i="0" baseline="-100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en-US" sz="4400" i="1" baseline="-100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i="1" baseline="-100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4400" i="0" baseline="-100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4400" i="0" baseline="-100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4400" i="1" baseline="-100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en-US" sz="4400" i="1" baseline="-100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400" i="0" baseline="-100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4400" i="0" baseline="100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4400" i="1" baseline="1000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i="1" baseline="1000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4400" i="0" baseline="1000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sz="4400" b="0" i="1" baseline="-100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4400" i="1" baseline="-100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400" i="1" baseline="-100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en-US" sz="44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10330955-CEFB-4443-8BE2-7817EC1A6C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1190625"/>
                <a:ext cx="4884856" cy="115092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6" name="Group 55">
            <a:extLst>
              <a:ext uri="{FF2B5EF4-FFF2-40B4-BE49-F238E27FC236}">
                <a16:creationId xmlns:a16="http://schemas.microsoft.com/office/drawing/2014/main" id="{AFA49ADA-2D2E-4ADE-A3CD-46F4083DC71C}"/>
              </a:ext>
            </a:extLst>
          </p:cNvPr>
          <p:cNvGrpSpPr/>
          <p:nvPr/>
        </p:nvGrpSpPr>
        <p:grpSpPr>
          <a:xfrm>
            <a:off x="804781" y="1209675"/>
            <a:ext cx="4119644" cy="2371725"/>
            <a:chOff x="804781" y="1209675"/>
            <a:chExt cx="4119644" cy="2722162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1CA7D2C1-F190-4232-81B3-0703A60FCCEF}"/>
                </a:ext>
              </a:extLst>
            </p:cNvPr>
            <p:cNvGrpSpPr/>
            <p:nvPr/>
          </p:nvGrpSpPr>
          <p:grpSpPr>
            <a:xfrm>
              <a:off x="804781" y="1372615"/>
              <a:ext cx="3948192" cy="2559222"/>
              <a:chOff x="7679528" y="3538923"/>
              <a:chExt cx="3302797" cy="2602888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26C206C8-B218-488E-AC43-770FBE0CA53D}"/>
                  </a:ext>
                </a:extLst>
              </p:cNvPr>
              <p:cNvGrpSpPr/>
              <p:nvPr/>
            </p:nvGrpSpPr>
            <p:grpSpPr>
              <a:xfrm>
                <a:off x="7679528" y="5817585"/>
                <a:ext cx="3302797" cy="324226"/>
                <a:chOff x="7679528" y="5817585"/>
                <a:chExt cx="3302797" cy="324226"/>
              </a:xfrm>
            </p:grpSpPr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88EC2FB0-8F45-4DA3-A804-B3C6745115D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679528" y="5817585"/>
                  <a:ext cx="3302797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6" name="Rectangle 35">
                      <a:extLst>
                        <a:ext uri="{FF2B5EF4-FFF2-40B4-BE49-F238E27FC236}">
                          <a16:creationId xmlns:a16="http://schemas.microsoft.com/office/drawing/2014/main" id="{335D7B93-EF5D-4C4C-94BC-10F7E5A7EC7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90580" y="5817585"/>
                      <a:ext cx="296318" cy="324226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36" name="Rectangle 35">
                      <a:extLst>
                        <a:ext uri="{FF2B5EF4-FFF2-40B4-BE49-F238E27FC236}">
                          <a16:creationId xmlns:a16="http://schemas.microsoft.com/office/drawing/2014/main" id="{335D7B93-EF5D-4C4C-94BC-10F7E5A7EC7C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190580" y="5817585"/>
                      <a:ext cx="296318" cy="324226"/>
                    </a:xfrm>
                    <a:prstGeom prst="rect">
                      <a:avLst/>
                    </a:prstGeom>
                    <a:blipFill>
                      <a:blip r:embed="rId3"/>
                      <a:stretch>
                        <a:fillRect l="-10345" b="-15217"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F4601DCD-94D7-43F5-8EB4-74D9F1BE1F7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53365" y="3538923"/>
                <a:ext cx="0" cy="242153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7292B769-BDC0-4746-86EA-E58582373D30}"/>
                </a:ext>
              </a:extLst>
            </p:cNvPr>
            <p:cNvSpPr/>
            <p:nvPr/>
          </p:nvSpPr>
          <p:spPr>
            <a:xfrm>
              <a:off x="1257300" y="1209675"/>
              <a:ext cx="3667125" cy="2345962"/>
            </a:xfrm>
            <a:custGeom>
              <a:avLst/>
              <a:gdLst>
                <a:gd name="connsiteX0" fmla="*/ 0 w 3667125"/>
                <a:gd name="connsiteY0" fmla="*/ 161925 h 2345962"/>
                <a:gd name="connsiteX1" fmla="*/ 495300 w 3667125"/>
                <a:gd name="connsiteY1" fmla="*/ 1524000 h 2345962"/>
                <a:gd name="connsiteX2" fmla="*/ 1076325 w 3667125"/>
                <a:gd name="connsiteY2" fmla="*/ 2181225 h 2345962"/>
                <a:gd name="connsiteX3" fmla="*/ 1657350 w 3667125"/>
                <a:gd name="connsiteY3" fmla="*/ 2314575 h 2345962"/>
                <a:gd name="connsiteX4" fmla="*/ 2705100 w 3667125"/>
                <a:gd name="connsiteY4" fmla="*/ 1704975 h 2345962"/>
                <a:gd name="connsiteX5" fmla="*/ 3343275 w 3667125"/>
                <a:gd name="connsiteY5" fmla="*/ 514350 h 2345962"/>
                <a:gd name="connsiteX6" fmla="*/ 3667125 w 3667125"/>
                <a:gd name="connsiteY6" fmla="*/ 0 h 2345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67125" h="2345962">
                  <a:moveTo>
                    <a:pt x="0" y="161925"/>
                  </a:moveTo>
                  <a:cubicBezTo>
                    <a:pt x="157956" y="674687"/>
                    <a:pt x="315913" y="1187450"/>
                    <a:pt x="495300" y="1524000"/>
                  </a:cubicBezTo>
                  <a:cubicBezTo>
                    <a:pt x="674688" y="1860550"/>
                    <a:pt x="882650" y="2049463"/>
                    <a:pt x="1076325" y="2181225"/>
                  </a:cubicBezTo>
                  <a:cubicBezTo>
                    <a:pt x="1270000" y="2312987"/>
                    <a:pt x="1385888" y="2393950"/>
                    <a:pt x="1657350" y="2314575"/>
                  </a:cubicBezTo>
                  <a:cubicBezTo>
                    <a:pt x="1928812" y="2235200"/>
                    <a:pt x="2424113" y="2005013"/>
                    <a:pt x="2705100" y="1704975"/>
                  </a:cubicBezTo>
                  <a:cubicBezTo>
                    <a:pt x="2986088" y="1404938"/>
                    <a:pt x="3182938" y="798513"/>
                    <a:pt x="3343275" y="514350"/>
                  </a:cubicBezTo>
                  <a:cubicBezTo>
                    <a:pt x="3503613" y="230188"/>
                    <a:pt x="3585369" y="115094"/>
                    <a:pt x="3667125" y="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C455646B-4D0E-4F93-A246-46FF5B32F6BD}"/>
                  </a:ext>
                </a:extLst>
              </p:cNvPr>
              <p:cNvSpPr/>
              <p:nvPr/>
            </p:nvSpPr>
            <p:spPr>
              <a:xfrm>
                <a:off x="6468944" y="3442526"/>
                <a:ext cx="4884856" cy="115092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400" i="1" baseline="-1000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i="1" baseline="-100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4400" i="0" baseline="-100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4400" i="0" baseline="-100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en-US" sz="4400" i="1" baseline="-100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i="1" baseline="-100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4400" i="0" baseline="-100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4400" i="0" baseline="-100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4400" i="1" baseline="-100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en-US" sz="4400" i="1" baseline="-100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400" i="0" baseline="-100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4400" i="0" baseline="100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4400" i="1" baseline="1000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i="1" baseline="1000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4400" i="0" baseline="1000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sz="4400" b="0" i="1" baseline="-100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4400" i="1" baseline="-100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400" i="1" baseline="-100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en-US" sz="44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C455646B-4D0E-4F93-A246-46FF5B32F6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8944" y="3442526"/>
                <a:ext cx="4884856" cy="115092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Rectangle 42">
            <a:extLst>
              <a:ext uri="{FF2B5EF4-FFF2-40B4-BE49-F238E27FC236}">
                <a16:creationId xmlns:a16="http://schemas.microsoft.com/office/drawing/2014/main" id="{02B820E6-3CD5-4F86-82D6-A31B58C4B3D0}"/>
              </a:ext>
            </a:extLst>
          </p:cNvPr>
          <p:cNvSpPr/>
          <p:nvPr/>
        </p:nvSpPr>
        <p:spPr>
          <a:xfrm rot="19771533">
            <a:off x="4344548" y="1680545"/>
            <a:ext cx="392127" cy="1710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x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F78F0760-878C-4FA4-9E05-89392D822B99}"/>
              </a:ext>
            </a:extLst>
          </p:cNvPr>
          <p:cNvSpPr/>
          <p:nvPr/>
        </p:nvSpPr>
        <p:spPr>
          <a:xfrm rot="19771533">
            <a:off x="4132185" y="2239894"/>
            <a:ext cx="392127" cy="1710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84A15A53-8437-4FB1-AD9B-4197439FDB43}"/>
                  </a:ext>
                </a:extLst>
              </p:cNvPr>
              <p:cNvSpPr/>
              <p:nvPr/>
            </p:nvSpPr>
            <p:spPr>
              <a:xfrm>
                <a:off x="3951438" y="1049138"/>
                <a:ext cx="995935" cy="59843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20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84A15A53-8437-4FB1-AD9B-4197439FDB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1438" y="1049138"/>
                <a:ext cx="995935" cy="59843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0" name="Group 59">
            <a:extLst>
              <a:ext uri="{FF2B5EF4-FFF2-40B4-BE49-F238E27FC236}">
                <a16:creationId xmlns:a16="http://schemas.microsoft.com/office/drawing/2014/main" id="{E3A28209-37BD-444E-B15D-2C5B1AD2DF90}"/>
              </a:ext>
            </a:extLst>
          </p:cNvPr>
          <p:cNvGrpSpPr/>
          <p:nvPr/>
        </p:nvGrpSpPr>
        <p:grpSpPr>
          <a:xfrm>
            <a:off x="905505" y="3944111"/>
            <a:ext cx="4119644" cy="2371725"/>
            <a:chOff x="804781" y="1209675"/>
            <a:chExt cx="4119644" cy="2722162"/>
          </a:xfrm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1CFDF212-90CE-42EF-9ED0-43FC729262C8}"/>
                </a:ext>
              </a:extLst>
            </p:cNvPr>
            <p:cNvGrpSpPr/>
            <p:nvPr/>
          </p:nvGrpSpPr>
          <p:grpSpPr>
            <a:xfrm>
              <a:off x="804781" y="1372615"/>
              <a:ext cx="3948192" cy="2559222"/>
              <a:chOff x="7679528" y="3538923"/>
              <a:chExt cx="3302797" cy="2602888"/>
            </a:xfrm>
          </p:grpSpPr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16892441-69BD-4547-85EE-BFBF2BA68DB7}"/>
                  </a:ext>
                </a:extLst>
              </p:cNvPr>
              <p:cNvGrpSpPr/>
              <p:nvPr/>
            </p:nvGrpSpPr>
            <p:grpSpPr>
              <a:xfrm>
                <a:off x="7679528" y="5817585"/>
                <a:ext cx="3302797" cy="324226"/>
                <a:chOff x="7679528" y="5817585"/>
                <a:chExt cx="3302797" cy="324226"/>
              </a:xfrm>
            </p:grpSpPr>
            <p:cxnSp>
              <p:nvCxnSpPr>
                <p:cNvPr id="65" name="Straight Connector 64">
                  <a:extLst>
                    <a:ext uri="{FF2B5EF4-FFF2-40B4-BE49-F238E27FC236}">
                      <a16:creationId xmlns:a16="http://schemas.microsoft.com/office/drawing/2014/main" id="{D48DEC5E-E225-4A90-B5A5-EB5FBAE17EF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679528" y="5817585"/>
                  <a:ext cx="3302797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6" name="Rectangle 65">
                      <a:extLst>
                        <a:ext uri="{FF2B5EF4-FFF2-40B4-BE49-F238E27FC236}">
                          <a16:creationId xmlns:a16="http://schemas.microsoft.com/office/drawing/2014/main" id="{8589BF2D-BBF7-4EFA-AA5A-E58F8857526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90580" y="5817585"/>
                      <a:ext cx="296318" cy="324226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66" name="Rectangle 65">
                      <a:extLst>
                        <a:ext uri="{FF2B5EF4-FFF2-40B4-BE49-F238E27FC236}">
                          <a16:creationId xmlns:a16="http://schemas.microsoft.com/office/drawing/2014/main" id="{8589BF2D-BBF7-4EFA-AA5A-E58F8857526B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190580" y="5817585"/>
                      <a:ext cx="296318" cy="324226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 l="-12069" b="-15556"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2AF5DEA0-F584-4B5E-9688-BB291252068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53365" y="3538923"/>
                <a:ext cx="0" cy="242153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84E6FFAC-903C-40EF-BF86-8A143C6D243A}"/>
                </a:ext>
              </a:extLst>
            </p:cNvPr>
            <p:cNvSpPr/>
            <p:nvPr/>
          </p:nvSpPr>
          <p:spPr>
            <a:xfrm>
              <a:off x="1257300" y="1209675"/>
              <a:ext cx="3667125" cy="2345962"/>
            </a:xfrm>
            <a:custGeom>
              <a:avLst/>
              <a:gdLst>
                <a:gd name="connsiteX0" fmla="*/ 0 w 3667125"/>
                <a:gd name="connsiteY0" fmla="*/ 161925 h 2345962"/>
                <a:gd name="connsiteX1" fmla="*/ 495300 w 3667125"/>
                <a:gd name="connsiteY1" fmla="*/ 1524000 h 2345962"/>
                <a:gd name="connsiteX2" fmla="*/ 1076325 w 3667125"/>
                <a:gd name="connsiteY2" fmla="*/ 2181225 h 2345962"/>
                <a:gd name="connsiteX3" fmla="*/ 1657350 w 3667125"/>
                <a:gd name="connsiteY3" fmla="*/ 2314575 h 2345962"/>
                <a:gd name="connsiteX4" fmla="*/ 2705100 w 3667125"/>
                <a:gd name="connsiteY4" fmla="*/ 1704975 h 2345962"/>
                <a:gd name="connsiteX5" fmla="*/ 3343275 w 3667125"/>
                <a:gd name="connsiteY5" fmla="*/ 514350 h 2345962"/>
                <a:gd name="connsiteX6" fmla="*/ 3667125 w 3667125"/>
                <a:gd name="connsiteY6" fmla="*/ 0 h 2345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67125" h="2345962">
                  <a:moveTo>
                    <a:pt x="0" y="161925"/>
                  </a:moveTo>
                  <a:cubicBezTo>
                    <a:pt x="157956" y="674687"/>
                    <a:pt x="315913" y="1187450"/>
                    <a:pt x="495300" y="1524000"/>
                  </a:cubicBezTo>
                  <a:cubicBezTo>
                    <a:pt x="674688" y="1860550"/>
                    <a:pt x="882650" y="2049463"/>
                    <a:pt x="1076325" y="2181225"/>
                  </a:cubicBezTo>
                  <a:cubicBezTo>
                    <a:pt x="1270000" y="2312987"/>
                    <a:pt x="1385888" y="2393950"/>
                    <a:pt x="1657350" y="2314575"/>
                  </a:cubicBezTo>
                  <a:cubicBezTo>
                    <a:pt x="1928812" y="2235200"/>
                    <a:pt x="2424113" y="2005013"/>
                    <a:pt x="2705100" y="1704975"/>
                  </a:cubicBezTo>
                  <a:cubicBezTo>
                    <a:pt x="2986088" y="1404938"/>
                    <a:pt x="3182938" y="798513"/>
                    <a:pt x="3343275" y="514350"/>
                  </a:cubicBezTo>
                  <a:cubicBezTo>
                    <a:pt x="3503613" y="230188"/>
                    <a:pt x="3585369" y="115094"/>
                    <a:pt x="3667125" y="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9F172DAA-154C-49C3-BC98-E3495D00EDAE}"/>
              </a:ext>
            </a:extLst>
          </p:cNvPr>
          <p:cNvGrpSpPr/>
          <p:nvPr/>
        </p:nvGrpSpPr>
        <p:grpSpPr>
          <a:xfrm>
            <a:off x="3743325" y="1582262"/>
            <a:ext cx="6667500" cy="1532413"/>
            <a:chOff x="3743325" y="1582262"/>
            <a:chExt cx="6667500" cy="1532413"/>
          </a:xfrm>
        </p:grpSpPr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AE18337C-0283-494A-BFD1-163F40E0ECDB}"/>
                </a:ext>
              </a:extLst>
            </p:cNvPr>
            <p:cNvGrpSpPr/>
            <p:nvPr/>
          </p:nvGrpSpPr>
          <p:grpSpPr>
            <a:xfrm>
              <a:off x="4115886" y="1582262"/>
              <a:ext cx="6294939" cy="1442046"/>
              <a:chOff x="4115886" y="1582262"/>
              <a:chExt cx="6294939" cy="1442046"/>
            </a:xfrm>
          </p:grpSpPr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13AA9DCE-0C1E-411C-B9EA-34CCFED0110A}"/>
                  </a:ext>
                </a:extLst>
              </p:cNvPr>
              <p:cNvGrpSpPr/>
              <p:nvPr/>
            </p:nvGrpSpPr>
            <p:grpSpPr>
              <a:xfrm>
                <a:off x="4115886" y="1582262"/>
                <a:ext cx="6294939" cy="1442046"/>
                <a:chOff x="4115886" y="1592928"/>
                <a:chExt cx="6294939" cy="1442046"/>
              </a:xfrm>
            </p:grpSpPr>
            <p:sp>
              <p:nvSpPr>
                <p:cNvPr id="6" name="Right Brace 5">
                  <a:extLst>
                    <a:ext uri="{FF2B5EF4-FFF2-40B4-BE49-F238E27FC236}">
                      <a16:creationId xmlns:a16="http://schemas.microsoft.com/office/drawing/2014/main" id="{B72A0E53-4817-4447-AEF4-C46474091CC1}"/>
                    </a:ext>
                  </a:extLst>
                </p:cNvPr>
                <p:cNvSpPr/>
                <p:nvPr/>
              </p:nvSpPr>
              <p:spPr>
                <a:xfrm rot="16200000" flipH="1">
                  <a:off x="9379317" y="1670091"/>
                  <a:ext cx="302896" cy="1760120"/>
                </a:xfrm>
                <a:prstGeom prst="rightBrac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2" name="Rectangle 41">
                      <a:extLst>
                        <a:ext uri="{FF2B5EF4-FFF2-40B4-BE49-F238E27FC236}">
                          <a16:creationId xmlns:a16="http://schemas.microsoft.com/office/drawing/2014/main" id="{A14235D1-1AC6-4560-8A27-4E78278E756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206915" y="2701599"/>
                      <a:ext cx="647700" cy="333375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≥</m:t>
                            </m:r>
                            <m:r>
                              <a:rPr lang="en-US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𝟎</m:t>
                            </m:r>
                          </m:oMath>
                        </m:oMathPara>
                      </a14:m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42" name="Rectangle 41">
                      <a:extLst>
                        <a:ext uri="{FF2B5EF4-FFF2-40B4-BE49-F238E27FC236}">
                          <a16:creationId xmlns:a16="http://schemas.microsoft.com/office/drawing/2014/main" id="{A14235D1-1AC6-4560-8A27-4E78278E7560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206915" y="2701599"/>
                      <a:ext cx="647700" cy="333375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 b="-1818"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54" name="Group 53">
                  <a:extLst>
                    <a:ext uri="{FF2B5EF4-FFF2-40B4-BE49-F238E27FC236}">
                      <a16:creationId xmlns:a16="http://schemas.microsoft.com/office/drawing/2014/main" id="{5FE408CA-824E-4AE4-9A28-94B256C35E61}"/>
                    </a:ext>
                  </a:extLst>
                </p:cNvPr>
                <p:cNvGrpSpPr/>
                <p:nvPr/>
              </p:nvGrpSpPr>
              <p:grpSpPr>
                <a:xfrm>
                  <a:off x="4115886" y="1592928"/>
                  <a:ext cx="494213" cy="905671"/>
                  <a:chOff x="4115886" y="1592928"/>
                  <a:chExt cx="494213" cy="905671"/>
                </a:xfrm>
              </p:grpSpPr>
              <p:grpSp>
                <p:nvGrpSpPr>
                  <p:cNvPr id="51" name="Group 50">
                    <a:extLst>
                      <a:ext uri="{FF2B5EF4-FFF2-40B4-BE49-F238E27FC236}">
                        <a16:creationId xmlns:a16="http://schemas.microsoft.com/office/drawing/2014/main" id="{94F70D3C-7023-4B1A-84BE-B9DF768164BC}"/>
                      </a:ext>
                    </a:extLst>
                  </p:cNvPr>
                  <p:cNvGrpSpPr/>
                  <p:nvPr/>
                </p:nvGrpSpPr>
                <p:grpSpPr>
                  <a:xfrm>
                    <a:off x="4238625" y="1839815"/>
                    <a:ext cx="366019" cy="538733"/>
                    <a:chOff x="4238625" y="1839815"/>
                    <a:chExt cx="366019" cy="538733"/>
                  </a:xfrm>
                </p:grpSpPr>
                <p:cxnSp>
                  <p:nvCxnSpPr>
                    <p:cNvPr id="47" name="Straight Connector 46">
                      <a:extLst>
                        <a:ext uri="{FF2B5EF4-FFF2-40B4-BE49-F238E27FC236}">
                          <a16:creationId xmlns:a16="http://schemas.microsoft.com/office/drawing/2014/main" id="{47213B13-1574-4E3C-8352-F7BAAA6D6DE0}"/>
                        </a:ext>
                      </a:extLst>
                    </p:cNvPr>
                    <p:cNvCxnSpPr>
                      <a:cxnSpLocks/>
                      <a:stCxn id="43" idx="2"/>
                    </p:cNvCxnSpPr>
                    <p:nvPr/>
                  </p:nvCxnSpPr>
                  <p:spPr>
                    <a:xfrm>
                      <a:off x="4583996" y="1839815"/>
                      <a:ext cx="20648" cy="538733"/>
                    </a:xfrm>
                    <a:prstGeom prst="line">
                      <a:avLst/>
                    </a:prstGeom>
                    <a:ln>
                      <a:solidFill>
                        <a:srgbClr val="C00000"/>
                      </a:solidFill>
                      <a:prstDash val="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8" name="Straight Connector 47">
                      <a:extLst>
                        <a:ext uri="{FF2B5EF4-FFF2-40B4-BE49-F238E27FC236}">
                          <a16:creationId xmlns:a16="http://schemas.microsoft.com/office/drawing/2014/main" id="{A93171DE-8052-44D0-BFF1-61193938A25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4238625" y="2351882"/>
                      <a:ext cx="345372" cy="0"/>
                    </a:xfrm>
                    <a:prstGeom prst="line">
                      <a:avLst/>
                    </a:prstGeom>
                    <a:ln>
                      <a:solidFill>
                        <a:srgbClr val="C00000"/>
                      </a:solidFill>
                      <a:prstDash val="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53" name="Straight Arrow Connector 52">
                    <a:extLst>
                      <a:ext uri="{FF2B5EF4-FFF2-40B4-BE49-F238E27FC236}">
                        <a16:creationId xmlns:a16="http://schemas.microsoft.com/office/drawing/2014/main" id="{7D91E7FB-C5E0-4601-8845-20297F7A263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4115886" y="1592928"/>
                    <a:ext cx="494213" cy="905671"/>
                  </a:xfrm>
                  <a:prstGeom prst="straightConnector1">
                    <a:avLst/>
                  </a:prstGeom>
                  <a:ln>
                    <a:solidFill>
                      <a:srgbClr val="C00000"/>
                    </a:solidFill>
                    <a:prstDash val="dash"/>
                    <a:headEnd type="none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0791C16E-C2FE-43B6-9BBB-1D784E5E98B4}"/>
                  </a:ext>
                </a:extLst>
              </p:cNvPr>
              <p:cNvSpPr/>
              <p:nvPr/>
            </p:nvSpPr>
            <p:spPr>
              <a:xfrm>
                <a:off x="4733925" y="2266950"/>
                <a:ext cx="4343400" cy="607841"/>
              </a:xfrm>
              <a:custGeom>
                <a:avLst/>
                <a:gdLst>
                  <a:gd name="connsiteX0" fmla="*/ 4343400 w 4343400"/>
                  <a:gd name="connsiteY0" fmla="*/ 600075 h 607841"/>
                  <a:gd name="connsiteX1" fmla="*/ 1666875 w 4343400"/>
                  <a:gd name="connsiteY1" fmla="*/ 523875 h 607841"/>
                  <a:gd name="connsiteX2" fmla="*/ 0 w 4343400"/>
                  <a:gd name="connsiteY2" fmla="*/ 0 h 6078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43400" h="607841">
                    <a:moveTo>
                      <a:pt x="4343400" y="600075"/>
                    </a:moveTo>
                    <a:cubicBezTo>
                      <a:pt x="3367087" y="611981"/>
                      <a:pt x="2390775" y="623888"/>
                      <a:pt x="1666875" y="523875"/>
                    </a:cubicBezTo>
                    <a:cubicBezTo>
                      <a:pt x="942975" y="423862"/>
                      <a:pt x="471487" y="211931"/>
                      <a:pt x="0" y="0"/>
                    </a:cubicBezTo>
                  </a:path>
                </a:pathLst>
              </a:custGeom>
              <a:noFill/>
              <a:ln>
                <a:solidFill>
                  <a:srgbClr val="C00000"/>
                </a:solidFill>
                <a:prstDash val="dash"/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A7EF7443-C237-4861-9993-4DF36230FF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43325" y="3114675"/>
              <a:ext cx="1204048" cy="0"/>
            </a:xfrm>
            <a:prstGeom prst="straightConnector1">
              <a:avLst/>
            </a:prstGeom>
            <a:ln w="12700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1A2EF4DA-FE54-4155-9086-C7D96CB6CB3E}"/>
              </a:ext>
            </a:extLst>
          </p:cNvPr>
          <p:cNvGrpSpPr/>
          <p:nvPr/>
        </p:nvGrpSpPr>
        <p:grpSpPr>
          <a:xfrm>
            <a:off x="1358024" y="4575258"/>
            <a:ext cx="9313468" cy="1601704"/>
            <a:chOff x="1358024" y="4575258"/>
            <a:chExt cx="9313468" cy="1601704"/>
          </a:xfrm>
        </p:grpSpPr>
        <p:sp>
          <p:nvSpPr>
            <p:cNvPr id="68" name="Right Brace 67">
              <a:extLst>
                <a:ext uri="{FF2B5EF4-FFF2-40B4-BE49-F238E27FC236}">
                  <a16:creationId xmlns:a16="http://schemas.microsoft.com/office/drawing/2014/main" id="{74D1765E-005E-4699-AA31-CD1211DFD8F6}"/>
                </a:ext>
              </a:extLst>
            </p:cNvPr>
            <p:cNvSpPr/>
            <p:nvPr/>
          </p:nvSpPr>
          <p:spPr>
            <a:xfrm rot="16200000" flipH="1">
              <a:off x="9639984" y="3846646"/>
              <a:ext cx="302896" cy="1760120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Rectangle 68">
                  <a:extLst>
                    <a:ext uri="{FF2B5EF4-FFF2-40B4-BE49-F238E27FC236}">
                      <a16:creationId xmlns:a16="http://schemas.microsoft.com/office/drawing/2014/main" id="{20BD4879-24BB-4121-8D40-9235D054BC21}"/>
                    </a:ext>
                  </a:extLst>
                </p:cNvPr>
                <p:cNvSpPr/>
                <p:nvPr/>
              </p:nvSpPr>
              <p:spPr>
                <a:xfrm>
                  <a:off x="9467582" y="4839803"/>
                  <a:ext cx="781318" cy="33337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</m:oMath>
                    </m:oMathPara>
                  </a14:m>
                  <a:endParaRPr lang="en-US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9" name="Rectangle 68">
                  <a:extLst>
                    <a:ext uri="{FF2B5EF4-FFF2-40B4-BE49-F238E27FC236}">
                      <a16:creationId xmlns:a16="http://schemas.microsoft.com/office/drawing/2014/main" id="{20BD4879-24BB-4121-8D40-9235D054BC2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67582" y="4839803"/>
                  <a:ext cx="781318" cy="333375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D44069E3-5676-4E6D-9120-D9CAF0A1E95A}"/>
                </a:ext>
              </a:extLst>
            </p:cNvPr>
            <p:cNvGrpSpPr/>
            <p:nvPr/>
          </p:nvGrpSpPr>
          <p:grpSpPr>
            <a:xfrm>
              <a:off x="1358024" y="4599319"/>
              <a:ext cx="8176501" cy="1577643"/>
              <a:chOff x="1358024" y="4599319"/>
              <a:chExt cx="8176501" cy="1577643"/>
            </a:xfrm>
          </p:grpSpPr>
          <p:grpSp>
            <p:nvGrpSpPr>
              <p:cNvPr id="93" name="Group 92">
                <a:extLst>
                  <a:ext uri="{FF2B5EF4-FFF2-40B4-BE49-F238E27FC236}">
                    <a16:creationId xmlns:a16="http://schemas.microsoft.com/office/drawing/2014/main" id="{CB21D610-07ED-4DFD-8B68-95B112EAE564}"/>
                  </a:ext>
                </a:extLst>
              </p:cNvPr>
              <p:cNvGrpSpPr/>
              <p:nvPr/>
            </p:nvGrpSpPr>
            <p:grpSpPr>
              <a:xfrm>
                <a:off x="1358024" y="4599319"/>
                <a:ext cx="956551" cy="1577643"/>
                <a:chOff x="1358024" y="4599319"/>
                <a:chExt cx="956551" cy="1577643"/>
              </a:xfrm>
            </p:grpSpPr>
            <p:grpSp>
              <p:nvGrpSpPr>
                <p:cNvPr id="84" name="Group 83">
                  <a:extLst>
                    <a:ext uri="{FF2B5EF4-FFF2-40B4-BE49-F238E27FC236}">
                      <a16:creationId xmlns:a16="http://schemas.microsoft.com/office/drawing/2014/main" id="{50A36315-6E9D-43E7-8EC3-7338F2BBC8A1}"/>
                    </a:ext>
                  </a:extLst>
                </p:cNvPr>
                <p:cNvGrpSpPr/>
                <p:nvPr/>
              </p:nvGrpSpPr>
              <p:grpSpPr>
                <a:xfrm>
                  <a:off x="1482964" y="4599319"/>
                  <a:ext cx="364886" cy="737442"/>
                  <a:chOff x="1482964" y="4599319"/>
                  <a:chExt cx="364886" cy="737442"/>
                </a:xfrm>
              </p:grpSpPr>
              <p:cxnSp>
                <p:nvCxnSpPr>
                  <p:cNvPr id="73" name="Straight Connector 72">
                    <a:extLst>
                      <a:ext uri="{FF2B5EF4-FFF2-40B4-BE49-F238E27FC236}">
                        <a16:creationId xmlns:a16="http://schemas.microsoft.com/office/drawing/2014/main" id="{9AF4669D-F208-4E59-8B73-6FCE5871A0F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578506" y="4798028"/>
                    <a:ext cx="20648" cy="538733"/>
                  </a:xfrm>
                  <a:prstGeom prst="line">
                    <a:avLst/>
                  </a:prstGeom>
                  <a:ln>
                    <a:solidFill>
                      <a:srgbClr val="C00000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4" name="Straight Connector 73">
                    <a:extLst>
                      <a:ext uri="{FF2B5EF4-FFF2-40B4-BE49-F238E27FC236}">
                        <a16:creationId xmlns:a16="http://schemas.microsoft.com/office/drawing/2014/main" id="{2C9B386D-CF5D-4960-8B8E-D2E9737B26A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1607873" y="5336761"/>
                    <a:ext cx="239977" cy="0"/>
                  </a:xfrm>
                  <a:prstGeom prst="line">
                    <a:avLst/>
                  </a:prstGeom>
                  <a:ln>
                    <a:solidFill>
                      <a:srgbClr val="C00000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2" name="Straight Arrow Connector 71">
                    <a:extLst>
                      <a:ext uri="{FF2B5EF4-FFF2-40B4-BE49-F238E27FC236}">
                        <a16:creationId xmlns:a16="http://schemas.microsoft.com/office/drawing/2014/main" id="{5E2BE773-97D8-4490-82C0-0DE49F6569A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508247" y="4599319"/>
                    <a:ext cx="223222" cy="523959"/>
                  </a:xfrm>
                  <a:prstGeom prst="straightConnector1">
                    <a:avLst/>
                  </a:prstGeom>
                  <a:ln w="15875">
                    <a:solidFill>
                      <a:srgbClr val="C00000"/>
                    </a:solidFill>
                    <a:prstDash val="dash"/>
                    <a:headEnd type="none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79" name="Rectangle 78">
                    <a:extLst>
                      <a:ext uri="{FF2B5EF4-FFF2-40B4-BE49-F238E27FC236}">
                        <a16:creationId xmlns:a16="http://schemas.microsoft.com/office/drawing/2014/main" id="{9F5C6CE4-9D35-4982-9E7A-FA51A34FB4B5}"/>
                      </a:ext>
                    </a:extLst>
                  </p:cNvPr>
                  <p:cNvSpPr/>
                  <p:nvPr/>
                </p:nvSpPr>
                <p:spPr>
                  <a:xfrm rot="19771533">
                    <a:off x="1482964" y="4709010"/>
                    <a:ext cx="232380" cy="223086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dirty="0">
                        <a:solidFill>
                          <a:srgbClr val="C00000"/>
                        </a:solidFill>
                      </a:rPr>
                      <a:t>x</a:t>
                    </a:r>
                  </a:p>
                </p:txBody>
              </p:sp>
            </p:grpSp>
            <p:cxnSp>
              <p:nvCxnSpPr>
                <p:cNvPr id="92" name="Straight Arrow Connector 91">
                  <a:extLst>
                    <a:ext uri="{FF2B5EF4-FFF2-40B4-BE49-F238E27FC236}">
                      <a16:creationId xmlns:a16="http://schemas.microsoft.com/office/drawing/2014/main" id="{D0EF5DD4-D579-4E74-AA3A-4B8EB38B8D31}"/>
                    </a:ext>
                  </a:extLst>
                </p:cNvPr>
                <p:cNvCxnSpPr/>
                <p:nvPr/>
              </p:nvCxnSpPr>
              <p:spPr>
                <a:xfrm>
                  <a:off x="1358024" y="6176962"/>
                  <a:ext cx="956551" cy="0"/>
                </a:xfrm>
                <a:prstGeom prst="straightConnector1">
                  <a:avLst/>
                </a:prstGeom>
                <a:ln>
                  <a:solidFill>
                    <a:schemeClr val="accent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89816282-9B8F-485B-B9AE-E11EC2FA8201}"/>
                  </a:ext>
                </a:extLst>
              </p:cNvPr>
              <p:cNvSpPr/>
              <p:nvPr/>
            </p:nvSpPr>
            <p:spPr>
              <a:xfrm>
                <a:off x="1731357" y="4826805"/>
                <a:ext cx="7803168" cy="221446"/>
              </a:xfrm>
              <a:custGeom>
                <a:avLst/>
                <a:gdLst>
                  <a:gd name="connsiteX0" fmla="*/ 7658100 w 7658100"/>
                  <a:gd name="connsiteY0" fmla="*/ 180975 h 180975"/>
                  <a:gd name="connsiteX1" fmla="*/ 0 w 7658100"/>
                  <a:gd name="connsiteY1" fmla="*/ 0 h 180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658100" h="180975">
                    <a:moveTo>
                      <a:pt x="7658100" y="180975"/>
                    </a:move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accent2"/>
                </a:solidFill>
                <a:prstDash val="dash"/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54943148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412" y="47221"/>
            <a:ext cx="10862187" cy="535558"/>
          </a:xfrm>
        </p:spPr>
        <p:txBody>
          <a:bodyPr>
            <a:normAutofit fontScale="90000"/>
          </a:bodyPr>
          <a:lstStyle/>
          <a:p>
            <a:r>
              <a:rPr lang="en-US" dirty="0"/>
              <a:t>Cross Entropy - Surprise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2231" y="730555"/>
            <a:ext cx="11866642" cy="5932448"/>
          </a:xfrm>
        </p:spPr>
        <p:txBody>
          <a:bodyPr lIns="36000"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40E2529-24E6-F839-F2CD-ED3C74734CF5}"/>
              </a:ext>
            </a:extLst>
          </p:cNvPr>
          <p:cNvSpPr/>
          <p:nvPr/>
        </p:nvSpPr>
        <p:spPr>
          <a:xfrm>
            <a:off x="685577" y="1969558"/>
            <a:ext cx="7683998" cy="3654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endParaRPr lang="en-US" sz="2800" baseline="-10000" dirty="0">
              <a:solidFill>
                <a:schemeClr val="tx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351FAB9-1984-FD33-F393-E41403D53288}"/>
              </a:ext>
            </a:extLst>
          </p:cNvPr>
          <p:cNvSpPr/>
          <p:nvPr/>
        </p:nvSpPr>
        <p:spPr>
          <a:xfrm>
            <a:off x="303308" y="702556"/>
            <a:ext cx="11478715" cy="5725663"/>
          </a:xfrm>
          <a:prstGeom prst="rect">
            <a:avLst/>
          </a:prstGeom>
          <a:solidFill>
            <a:srgbClr val="DEDED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D86432-B30C-2D7B-7937-8BBE8E9A19EE}"/>
              </a:ext>
            </a:extLst>
          </p:cNvPr>
          <p:cNvSpPr txBox="1"/>
          <p:nvPr/>
        </p:nvSpPr>
        <p:spPr>
          <a:xfrm>
            <a:off x="2784761" y="876895"/>
            <a:ext cx="6114474" cy="181588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1">
            <a:spAutoFit/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As result, we can use </a:t>
            </a:r>
            <a:r>
              <a:rPr lang="en-US" sz="2800" b="1" dirty="0">
                <a:solidFill>
                  <a:schemeClr val="tx1"/>
                </a:solidFill>
              </a:rPr>
              <a:t>Entropy</a:t>
            </a:r>
            <a:r>
              <a:rPr lang="en-US" sz="2800" dirty="0">
                <a:solidFill>
                  <a:schemeClr val="tx1"/>
                </a:solidFill>
              </a:rPr>
              <a:t> to </a:t>
            </a:r>
            <a:r>
              <a:rPr lang="en-US" sz="2800" b="1" dirty="0">
                <a:solidFill>
                  <a:schemeClr val="tx1"/>
                </a:solidFill>
              </a:rPr>
              <a:t>quantity the similarity or difference</a:t>
            </a:r>
            <a:r>
              <a:rPr lang="en-US" sz="2800" dirty="0">
                <a:solidFill>
                  <a:schemeClr val="tx1"/>
                </a:solidFill>
              </a:rPr>
              <a:t> in the number of </a:t>
            </a:r>
            <a:r>
              <a:rPr lang="en-US" sz="2800" dirty="0">
                <a:solidFill>
                  <a:srgbClr val="E17700"/>
                </a:solidFill>
              </a:rPr>
              <a:t>orange</a:t>
            </a:r>
            <a:r>
              <a:rPr lang="en-US" sz="2800" dirty="0">
                <a:solidFill>
                  <a:schemeClr val="tx1"/>
                </a:solidFill>
              </a:rPr>
              <a:t> and </a:t>
            </a:r>
            <a:r>
              <a:rPr lang="en-US" sz="2800" dirty="0">
                <a:solidFill>
                  <a:srgbClr val="0077C8"/>
                </a:solidFill>
              </a:rPr>
              <a:t>blue</a:t>
            </a:r>
            <a:r>
              <a:rPr lang="en-US" sz="2800" dirty="0">
                <a:solidFill>
                  <a:schemeClr val="tx1"/>
                </a:solidFill>
              </a:rPr>
              <a:t> chickens in each area</a:t>
            </a:r>
            <a:endParaRPr lang="he-IL" sz="2800" dirty="0">
              <a:solidFill>
                <a:schemeClr val="tx1"/>
              </a:solidFill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774177B-0A5E-E6B8-BC90-A898DFBB26C5}"/>
              </a:ext>
            </a:extLst>
          </p:cNvPr>
          <p:cNvGrpSpPr/>
          <p:nvPr/>
        </p:nvGrpSpPr>
        <p:grpSpPr>
          <a:xfrm>
            <a:off x="1041401" y="4027053"/>
            <a:ext cx="1716560" cy="1970919"/>
            <a:chOff x="1041401" y="4027053"/>
            <a:chExt cx="1716560" cy="1970919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C32203F-B3E2-3B98-7574-42D9C2D512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41401" y="4461124"/>
              <a:ext cx="1716560" cy="1536848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98ED221-E940-F85B-884E-11929A169655}"/>
                </a:ext>
              </a:extLst>
            </p:cNvPr>
            <p:cNvSpPr txBox="1"/>
            <p:nvPr/>
          </p:nvSpPr>
          <p:spPr>
            <a:xfrm>
              <a:off x="1579418" y="4027053"/>
              <a:ext cx="609600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dirty="0"/>
                <a:t>0.59</a:t>
              </a:r>
              <a:endParaRPr lang="he-IL" dirty="0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5725A3C-4133-FB06-2C22-04153AF4D7D7}"/>
              </a:ext>
            </a:extLst>
          </p:cNvPr>
          <p:cNvGrpSpPr/>
          <p:nvPr/>
        </p:nvGrpSpPr>
        <p:grpSpPr>
          <a:xfrm>
            <a:off x="4907732" y="4069673"/>
            <a:ext cx="1726758" cy="1937430"/>
            <a:chOff x="5219242" y="4069673"/>
            <a:chExt cx="1726758" cy="1937430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E75CB3F-83A4-8A7E-6CBB-A9F818CAA8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19242" y="4461124"/>
              <a:ext cx="1726758" cy="1545979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CAFDBA2-21EC-C1D2-AF1B-5D4650E7A4A1}"/>
                </a:ext>
              </a:extLst>
            </p:cNvPr>
            <p:cNvSpPr txBox="1"/>
            <p:nvPr/>
          </p:nvSpPr>
          <p:spPr>
            <a:xfrm>
              <a:off x="5791200" y="4069673"/>
              <a:ext cx="609600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dirty="0"/>
                <a:t>0.44</a:t>
              </a:r>
              <a:endParaRPr lang="he-IL" dirty="0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A1164EF7-166B-90BA-C6A7-E1948606705E}"/>
              </a:ext>
            </a:extLst>
          </p:cNvPr>
          <p:cNvGrpSpPr/>
          <p:nvPr/>
        </p:nvGrpSpPr>
        <p:grpSpPr>
          <a:xfrm>
            <a:off x="8739032" y="4041965"/>
            <a:ext cx="1743318" cy="1988381"/>
            <a:chOff x="9407281" y="4211719"/>
            <a:chExt cx="1743318" cy="1988381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B8981AEF-4394-A051-7A47-A3BCF08A358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407281" y="4666361"/>
              <a:ext cx="1743318" cy="1533739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61156CC-1E8D-E283-45CE-8DA333A68C43}"/>
                </a:ext>
              </a:extLst>
            </p:cNvPr>
            <p:cNvSpPr txBox="1"/>
            <p:nvPr/>
          </p:nvSpPr>
          <p:spPr>
            <a:xfrm>
              <a:off x="10002982" y="4211719"/>
              <a:ext cx="609600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dirty="0"/>
                <a:t>1</a:t>
              </a:r>
              <a:endParaRPr lang="he-IL" dirty="0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5E4D6C31-EB2E-AEC7-DAF1-2BD7CA0A4979}"/>
              </a:ext>
            </a:extLst>
          </p:cNvPr>
          <p:cNvSpPr txBox="1"/>
          <p:nvPr/>
        </p:nvSpPr>
        <p:spPr>
          <a:xfrm>
            <a:off x="8245885" y="3103723"/>
            <a:ext cx="2787295" cy="101566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1">
            <a:spAutoFit/>
          </a:bodyPr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Entropy is highest when we have same number of both types of chickens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61D86FD-7204-4BF0-D68D-4505784D577A}"/>
              </a:ext>
            </a:extLst>
          </p:cNvPr>
          <p:cNvSpPr txBox="1"/>
          <p:nvPr/>
        </p:nvSpPr>
        <p:spPr>
          <a:xfrm>
            <a:off x="1233056" y="3077199"/>
            <a:ext cx="5952835" cy="70788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1">
            <a:spAutoFit/>
          </a:bodyPr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As we </a:t>
            </a:r>
            <a:r>
              <a:rPr lang="en-US" sz="2000" b="1" dirty="0">
                <a:solidFill>
                  <a:schemeClr val="tx1"/>
                </a:solidFill>
              </a:rPr>
              <a:t>increate the difference</a:t>
            </a:r>
            <a:r>
              <a:rPr lang="en-US" sz="2000" dirty="0">
                <a:solidFill>
                  <a:schemeClr val="tx1"/>
                </a:solidFill>
              </a:rPr>
              <a:t> in the number of </a:t>
            </a:r>
            <a:r>
              <a:rPr lang="en-US" sz="2000" dirty="0">
                <a:solidFill>
                  <a:srgbClr val="E17700"/>
                </a:solidFill>
              </a:rPr>
              <a:t>orange</a:t>
            </a:r>
            <a:r>
              <a:rPr lang="en-US" sz="2000" dirty="0">
                <a:solidFill>
                  <a:schemeClr val="tx1"/>
                </a:solidFill>
              </a:rPr>
              <a:t> and </a:t>
            </a:r>
            <a:r>
              <a:rPr lang="en-US" sz="2000" dirty="0">
                <a:solidFill>
                  <a:srgbClr val="0077C8"/>
                </a:solidFill>
              </a:rPr>
              <a:t>blue</a:t>
            </a:r>
            <a:r>
              <a:rPr lang="en-US" sz="2000" dirty="0">
                <a:solidFill>
                  <a:schemeClr val="tx1"/>
                </a:solidFill>
              </a:rPr>
              <a:t> chickens we lowe</a:t>
            </a:r>
            <a:r>
              <a:rPr lang="en-US" sz="2000" dirty="0"/>
              <a:t>r the </a:t>
            </a:r>
            <a:r>
              <a:rPr lang="en-US" sz="2000" dirty="0">
                <a:solidFill>
                  <a:schemeClr val="tx1"/>
                </a:solidFill>
              </a:rPr>
              <a:t>Entropy</a:t>
            </a:r>
          </a:p>
        </p:txBody>
      </p:sp>
    </p:spTree>
    <p:extLst>
      <p:ext uri="{BB962C8B-B14F-4D97-AF65-F5344CB8AC3E}">
        <p14:creationId xmlns:p14="http://schemas.microsoft.com/office/powerpoint/2010/main" val="3269005867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412" y="47221"/>
            <a:ext cx="10862187" cy="535558"/>
          </a:xfrm>
        </p:spPr>
        <p:txBody>
          <a:bodyPr>
            <a:normAutofit fontScale="90000"/>
          </a:bodyPr>
          <a:lstStyle/>
          <a:p>
            <a:r>
              <a:rPr lang="en-US" dirty="0"/>
              <a:t>Cross-Entropy as Loss Function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2231" y="730555"/>
            <a:ext cx="11866642" cy="5932448"/>
          </a:xfrm>
        </p:spPr>
        <p:txBody>
          <a:bodyPr lIns="36000"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40E2529-24E6-F839-F2CD-ED3C74734CF5}"/>
              </a:ext>
            </a:extLst>
          </p:cNvPr>
          <p:cNvSpPr/>
          <p:nvPr/>
        </p:nvSpPr>
        <p:spPr>
          <a:xfrm>
            <a:off x="685577" y="1969558"/>
            <a:ext cx="7683998" cy="3654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endParaRPr lang="en-US" sz="2800" baseline="-10000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801496-F967-D525-6890-04F8E7445620}"/>
              </a:ext>
            </a:extLst>
          </p:cNvPr>
          <p:cNvSpPr txBox="1"/>
          <p:nvPr/>
        </p:nvSpPr>
        <p:spPr>
          <a:xfrm>
            <a:off x="489527" y="794327"/>
            <a:ext cx="8340437" cy="107721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>
              <a:spcAft>
                <a:spcPts val="1200"/>
              </a:spcAft>
            </a:pP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Suppose we build a classifier that predicts samples in three classes: </a:t>
            </a:r>
            <a:r>
              <a:rPr lang="en-US" b="0" i="0" dirty="0">
                <a:solidFill>
                  <a:srgbClr val="0077C8"/>
                </a:solidFill>
                <a:effectLst/>
                <a:latin typeface="source-serif-pro"/>
              </a:rPr>
              <a:t>A, B, C</a:t>
            </a:r>
          </a:p>
          <a:p>
            <a:r>
              <a:rPr lang="en-US" dirty="0">
                <a:solidFill>
                  <a:srgbClr val="0077C8"/>
                </a:solidFill>
                <a:latin typeface="source-serif-pro"/>
              </a:rPr>
              <a:t>P</a:t>
            </a:r>
            <a:r>
              <a:rPr lang="en-US" dirty="0">
                <a:solidFill>
                  <a:srgbClr val="292929"/>
                </a:solidFill>
                <a:latin typeface="source-serif-pro"/>
              </a:rPr>
              <a:t> – the true label 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distribution </a:t>
            </a:r>
            <a:r>
              <a:rPr lang="en-US" dirty="0">
                <a:solidFill>
                  <a:srgbClr val="292929"/>
                </a:solidFill>
                <a:latin typeface="source-serif-pro"/>
              </a:rPr>
              <a:t>(the training set)</a:t>
            </a:r>
          </a:p>
          <a:p>
            <a:r>
              <a:rPr lang="en-US" dirty="0">
                <a:solidFill>
                  <a:srgbClr val="0077C8"/>
                </a:solidFill>
                <a:latin typeface="source-serif-pro"/>
              </a:rPr>
              <a:t>Q</a:t>
            </a:r>
            <a:r>
              <a:rPr lang="en-US" dirty="0">
                <a:solidFill>
                  <a:srgbClr val="292929"/>
                </a:solidFill>
                <a:latin typeface="source-serif-pro"/>
              </a:rPr>
              <a:t> – 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predicted label distribution</a:t>
            </a:r>
            <a:endParaRPr lang="he-IL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841BADCB-032F-16CF-0617-54B6CA80AE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6449371"/>
              </p:ext>
            </p:extLst>
          </p:nvPr>
        </p:nvGraphicFramePr>
        <p:xfrm>
          <a:off x="494140" y="2161006"/>
          <a:ext cx="10741896" cy="1112520"/>
        </p:xfrm>
        <a:graphic>
          <a:graphicData uri="http://schemas.openxmlformats.org/drawingml/2006/table">
            <a:tbl>
              <a:tblPr rtl="1" firstRow="1" bandRow="1">
                <a:tableStyleId>{00A15C55-8517-42AA-B614-E9B94910E393}</a:tableStyleId>
              </a:tblPr>
              <a:tblGrid>
                <a:gridCol w="2685474">
                  <a:extLst>
                    <a:ext uri="{9D8B030D-6E8A-4147-A177-3AD203B41FA5}">
                      <a16:colId xmlns:a16="http://schemas.microsoft.com/office/drawing/2014/main" val="4184853490"/>
                    </a:ext>
                  </a:extLst>
                </a:gridCol>
                <a:gridCol w="2685474">
                  <a:extLst>
                    <a:ext uri="{9D8B030D-6E8A-4147-A177-3AD203B41FA5}">
                      <a16:colId xmlns:a16="http://schemas.microsoft.com/office/drawing/2014/main" val="3920344607"/>
                    </a:ext>
                  </a:extLst>
                </a:gridCol>
                <a:gridCol w="2685474">
                  <a:extLst>
                    <a:ext uri="{9D8B030D-6E8A-4147-A177-3AD203B41FA5}">
                      <a16:colId xmlns:a16="http://schemas.microsoft.com/office/drawing/2014/main" val="1345666866"/>
                    </a:ext>
                  </a:extLst>
                </a:gridCol>
                <a:gridCol w="2685474">
                  <a:extLst>
                    <a:ext uri="{9D8B030D-6E8A-4147-A177-3AD203B41FA5}">
                      <a16:colId xmlns:a16="http://schemas.microsoft.com/office/drawing/2014/main" val="33671419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26222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True label distribution P</a:t>
                      </a:r>
                      <a:endParaRPr lang="he-IL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62335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0.25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0.60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0.15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Predict label distribution Q</a:t>
                      </a:r>
                      <a:endParaRPr lang="he-IL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114127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B8A7B39-F978-6B1D-5DA7-2D02E371231F}"/>
                  </a:ext>
                </a:extLst>
              </p:cNvPr>
              <p:cNvSpPr txBox="1"/>
              <p:nvPr/>
            </p:nvSpPr>
            <p:spPr>
              <a:xfrm>
                <a:off x="489527" y="3615684"/>
                <a:ext cx="9984509" cy="53570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txBody>
              <a:bodyPr wrap="square" tIns="90000" bIns="72000" rtlCol="1" anchor="ctr" anchorCtr="0">
                <a:spAutoFit/>
              </a:bodyPr>
              <a:lstStyle/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𝑙𝑜𝑔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15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𝑙𝑜𝑔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𝑙𝑜𝑔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25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76</m:t>
                      </m:r>
                    </m:oMath>
                  </m:oMathPara>
                </a14:m>
                <a:endParaRPr lang="he-IL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B8A7B39-F978-6B1D-5DA7-2D02E37123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527" y="3615684"/>
                <a:ext cx="9984509" cy="53570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2EC3677F-33EF-BA51-554E-46EE2313DF97}"/>
              </a:ext>
            </a:extLst>
          </p:cNvPr>
          <p:cNvSpPr txBox="1"/>
          <p:nvPr/>
        </p:nvSpPr>
        <p:spPr>
          <a:xfrm>
            <a:off x="416402" y="4493543"/>
            <a:ext cx="10149997" cy="6463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tIns="90000" bIns="72000" rtlCol="1" anchor="ctr" anchorCtr="0">
            <a:spAutoFit/>
          </a:bodyPr>
          <a:lstStyle>
            <a:defPPr>
              <a:defRPr lang="en-US"/>
            </a:defPPr>
            <a:lvl1pPr>
              <a:spcBef>
                <a:spcPts val="600"/>
              </a:spcBef>
              <a:spcAft>
                <a:spcPts val="600"/>
              </a:spcAft>
              <a:defRPr b="0" i="1">
                <a:latin typeface="Cambria Math" panose="02040503050406030204" pitchFamily="18" charset="0"/>
              </a:defRPr>
            </a:lvl1pPr>
          </a:lstStyle>
          <a:p>
            <a:r>
              <a:rPr lang="en-US" i="0" dirty="0"/>
              <a:t>On the other hand, if our classifier is more confident and predicts probabilities as (0.05, 0.90, 0.05), we would get cross-entropy as 0.15, which is lower than the above example</a:t>
            </a:r>
            <a:endParaRPr lang="he-IL" i="0" dirty="0"/>
          </a:p>
        </p:txBody>
      </p:sp>
    </p:spTree>
    <p:extLst>
      <p:ext uri="{BB962C8B-B14F-4D97-AF65-F5344CB8AC3E}">
        <p14:creationId xmlns:p14="http://schemas.microsoft.com/office/powerpoint/2010/main" val="2913690327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231" y="194997"/>
            <a:ext cx="10862187" cy="535558"/>
          </a:xfrm>
        </p:spPr>
        <p:txBody>
          <a:bodyPr>
            <a:normAutofit fontScale="90000"/>
          </a:bodyPr>
          <a:lstStyle/>
          <a:p>
            <a:r>
              <a:rPr lang="en-US" dirty="0"/>
              <a:t>Cross Entropy 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2231" y="730555"/>
            <a:ext cx="11111569" cy="5446408"/>
          </a:xfrm>
        </p:spPr>
        <p:txBody>
          <a:bodyPr lIns="36000"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5DA2F5D-5ADA-2E53-60E2-C2D30930ABC4}"/>
              </a:ext>
            </a:extLst>
          </p:cNvPr>
          <p:cNvSpPr/>
          <p:nvPr/>
        </p:nvSpPr>
        <p:spPr>
          <a:xfrm>
            <a:off x="685577" y="871891"/>
            <a:ext cx="7683998" cy="3654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r>
              <a:rPr lang="en-US" sz="2800" baseline="-10000" dirty="0">
                <a:solidFill>
                  <a:schemeClr val="tx1"/>
                </a:solidFill>
              </a:rPr>
              <a:t>Resources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7186BB-E7F5-9E4A-3398-4695461CBBFC}"/>
              </a:ext>
            </a:extLst>
          </p:cNvPr>
          <p:cNvSpPr txBox="1"/>
          <p:nvPr/>
        </p:nvSpPr>
        <p:spPr>
          <a:xfrm>
            <a:off x="685577" y="6252288"/>
            <a:ext cx="1596150" cy="37197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>
                <a:hlinkClick r:id="rId2"/>
              </a:rPr>
              <a:t>Source of info</a:t>
            </a:r>
            <a:endParaRPr lang="he-IL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1E1E35F-E0BC-0390-0C52-44126C4E0FED}"/>
              </a:ext>
            </a:extLst>
          </p:cNvPr>
          <p:cNvSpPr/>
          <p:nvPr/>
        </p:nvSpPr>
        <p:spPr>
          <a:xfrm>
            <a:off x="685577" y="1501905"/>
            <a:ext cx="7683998" cy="18295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>
              <a:spcAft>
                <a:spcPts val="1200"/>
              </a:spcAft>
            </a:pPr>
            <a:r>
              <a:rPr lang="en-US" sz="2800" dirty="0">
                <a:hlinkClick r:id="rId2"/>
              </a:rPr>
              <a:t>Cross-Entropy for Dummies</a:t>
            </a:r>
            <a:endParaRPr lang="en-US" sz="2800" dirty="0"/>
          </a:p>
          <a:p>
            <a:pPr>
              <a:spcAft>
                <a:spcPts val="1200"/>
              </a:spcAft>
            </a:pPr>
            <a:r>
              <a:rPr lang="en-US" sz="2800" dirty="0">
                <a:hlinkClick r:id="rId3"/>
              </a:rPr>
              <a:t>Entropy from </a:t>
            </a:r>
            <a:r>
              <a:rPr lang="en-US" sz="2800" dirty="0" err="1">
                <a:hlinkClick r:id="rId3"/>
              </a:rPr>
              <a:t>QuastStat</a:t>
            </a:r>
            <a:endParaRPr lang="en-US" sz="2800" dirty="0"/>
          </a:p>
          <a:p>
            <a:endParaRPr lang="en-US" sz="2800" dirty="0"/>
          </a:p>
          <a:p>
            <a:endParaRPr lang="he-IL" sz="2800" dirty="0"/>
          </a:p>
        </p:txBody>
      </p:sp>
    </p:spTree>
    <p:extLst>
      <p:ext uri="{BB962C8B-B14F-4D97-AF65-F5344CB8AC3E}">
        <p14:creationId xmlns:p14="http://schemas.microsoft.com/office/powerpoint/2010/main" val="2886874247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73C7B-AA49-44A5-9E7A-6A6F3940C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16110"/>
          </a:xfrm>
        </p:spPr>
        <p:txBody>
          <a:bodyPr>
            <a:normAutofit fontScale="90000"/>
          </a:bodyPr>
          <a:lstStyle/>
          <a:p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356228-5A8D-4CDB-8CCF-4FCF3A74E4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21789"/>
            <a:ext cx="10515600" cy="5055173"/>
          </a:xfrm>
        </p:spPr>
        <p:txBody>
          <a:bodyPr anchor="t" anchorCtr="0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CA3B6E4-ACE9-4A13-AD4D-784365B83869}"/>
              </a:ext>
            </a:extLst>
          </p:cNvPr>
          <p:cNvSpPr/>
          <p:nvPr/>
        </p:nvSpPr>
        <p:spPr>
          <a:xfrm>
            <a:off x="838200" y="365126"/>
            <a:ext cx="10515600" cy="58942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solidFill>
                  <a:srgbClr val="92D050"/>
                </a:solidFill>
              </a:rPr>
              <a:t>T</a:t>
            </a:r>
            <a:r>
              <a:rPr lang="en-US" sz="6000" dirty="0">
                <a:solidFill>
                  <a:srgbClr val="FF0000"/>
                </a:solidFill>
              </a:rPr>
              <a:t>h</a:t>
            </a:r>
            <a:r>
              <a:rPr lang="en-US" sz="6000" dirty="0">
                <a:solidFill>
                  <a:srgbClr val="0066FF"/>
                </a:solidFill>
              </a:rPr>
              <a:t>a</a:t>
            </a:r>
            <a:r>
              <a:rPr lang="en-US" sz="6000" dirty="0">
                <a:solidFill>
                  <a:srgbClr val="FFFF00"/>
                </a:solidFill>
              </a:rPr>
              <a:t>n</a:t>
            </a:r>
            <a:r>
              <a:rPr lang="en-US" sz="6000" dirty="0">
                <a:solidFill>
                  <a:srgbClr val="33CCFF"/>
                </a:solidFill>
              </a:rPr>
              <a:t>k</a:t>
            </a:r>
            <a:r>
              <a:rPr lang="en-US" sz="6000" dirty="0"/>
              <a:t> </a:t>
            </a:r>
            <a:r>
              <a:rPr lang="en-US" sz="6000" dirty="0" err="1">
                <a:solidFill>
                  <a:srgbClr val="00CC00"/>
                </a:solidFill>
              </a:rPr>
              <a:t>Y</a:t>
            </a:r>
            <a:r>
              <a:rPr lang="en-US" sz="6000" dirty="0" err="1">
                <a:solidFill>
                  <a:srgbClr val="0066FF"/>
                </a:solidFill>
              </a:rPr>
              <a:t>o</a:t>
            </a:r>
            <a:endParaRPr lang="en-US" sz="6000" dirty="0">
              <a:solidFill>
                <a:srgbClr val="FF66CC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99A56B8-B9DF-4B1D-B66B-38481CB5A53B}"/>
              </a:ext>
            </a:extLst>
          </p:cNvPr>
          <p:cNvSpPr/>
          <p:nvPr/>
        </p:nvSpPr>
        <p:spPr>
          <a:xfrm rot="20547845">
            <a:off x="7296347" y="3076591"/>
            <a:ext cx="782425" cy="4336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6000" dirty="0">
                <a:solidFill>
                  <a:srgbClr val="FF66CC"/>
                </a:solidFill>
              </a:rPr>
              <a:t>u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2788464855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3E36877-28B2-3207-9888-59ABA4DDB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31" y="0"/>
            <a:ext cx="12191999" cy="6895322"/>
          </a:xfrm>
          <a:solidFill>
            <a:schemeClr val="tx1"/>
          </a:solidFill>
        </p:spPr>
        <p:txBody>
          <a:bodyPr/>
          <a:lstStyle/>
          <a:p>
            <a:pPr marL="0" indent="0">
              <a:buNone/>
            </a:pPr>
            <a:endParaRPr lang="en-US" b="0" dirty="0"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he-I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4906" y="1944748"/>
            <a:ext cx="10862187" cy="2369557"/>
          </a:xfrm>
        </p:spPr>
        <p:txBody>
          <a:bodyPr>
            <a:noAutofit/>
          </a:bodyPr>
          <a:lstStyle/>
          <a:p>
            <a:pPr algn="ctr"/>
            <a:r>
              <a:rPr lang="en-US" sz="80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Deep Neural Network</a:t>
            </a:r>
            <a:br>
              <a:rPr lang="en-US" sz="8000" dirty="0">
                <a:solidFill>
                  <a:schemeClr val="accent1">
                    <a:lumMod val="40000"/>
                    <a:lumOff val="60000"/>
                  </a:schemeClr>
                </a:solidFill>
              </a:rPr>
            </a:br>
            <a:r>
              <a:rPr lang="en-US" sz="80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MNIST Dataset</a:t>
            </a:r>
          </a:p>
        </p:txBody>
      </p:sp>
    </p:spTree>
    <p:extLst>
      <p:ext uri="{BB962C8B-B14F-4D97-AF65-F5344CB8AC3E}">
        <p14:creationId xmlns:p14="http://schemas.microsoft.com/office/powerpoint/2010/main" val="3093509128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189CC-14F7-D958-C3A4-36249CD9D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21283"/>
          </a:xfrm>
        </p:spPr>
        <p:txBody>
          <a:bodyPr>
            <a:normAutofit fontScale="90000"/>
          </a:bodyPr>
          <a:lstStyle/>
          <a:p>
            <a:r>
              <a:rPr lang="en-US" dirty="0"/>
              <a:t>Deep Neural Network - MNIST</a:t>
            </a:r>
            <a:endParaRPr lang="he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577DE9-5F4B-414D-62FA-65860E1A86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94318"/>
            <a:ext cx="10515600" cy="498264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Objective:</a:t>
            </a:r>
          </a:p>
          <a:p>
            <a:pPr lvl="1"/>
            <a:r>
              <a:rPr lang="en-US" dirty="0"/>
              <a:t>Using deep neural network to classify MNIST dataset</a:t>
            </a:r>
          </a:p>
          <a:p>
            <a:pPr lvl="1"/>
            <a:r>
              <a:rPr lang="en-US" dirty="0"/>
              <a:t>Add non-linearity to increase model accuracy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Using logistic regression 1 layer (perceptron) of 784</a:t>
            </a:r>
            <a:r>
              <a:rPr lang="en-US" dirty="0">
                <a:sym typeface="Wingdings" panose="05000000000000000000" pitchFamily="2" charset="2"/>
              </a:rPr>
              <a:t>10 gain us ~85%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9470760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761" y="239672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Classifier</a:t>
            </a:r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8F98102B-BA92-A7A5-14A7-0152F1C87528}"/>
              </a:ext>
            </a:extLst>
          </p:cNvPr>
          <p:cNvGrpSpPr/>
          <p:nvPr/>
        </p:nvGrpSpPr>
        <p:grpSpPr>
          <a:xfrm>
            <a:off x="515108" y="1172102"/>
            <a:ext cx="5557802" cy="5189143"/>
            <a:chOff x="515108" y="1172102"/>
            <a:chExt cx="5557802" cy="5189143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E0633A95-08A1-1904-3069-159021030F92}"/>
                </a:ext>
              </a:extLst>
            </p:cNvPr>
            <p:cNvSpPr txBox="1"/>
            <p:nvPr/>
          </p:nvSpPr>
          <p:spPr>
            <a:xfrm>
              <a:off x="515108" y="1172102"/>
              <a:ext cx="5557802" cy="201593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>
                <a:spcAft>
                  <a:spcPts val="1200"/>
                </a:spcAft>
              </a:pPr>
              <a:r>
                <a:rPr lang="en-US" sz="20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Network topology, We will use 4 layers</a:t>
              </a:r>
            </a:p>
            <a:p>
              <a:pPr marL="342900" indent="-342900">
                <a:spcAft>
                  <a:spcPts val="600"/>
                </a:spcAft>
                <a:buFont typeface="+mj-lt"/>
                <a:buAutoNum type="arabicPeriod"/>
              </a:pPr>
              <a:r>
                <a:rPr lang="en-US" sz="2000" b="0" dirty="0">
                  <a:solidFill>
                    <a:schemeClr val="accent4">
                      <a:lumMod val="75000"/>
                    </a:schemeClr>
                  </a:solidFill>
                  <a:effectLst/>
                  <a:latin typeface="Consolas" panose="020B0609020204030204" pitchFamily="49" charset="0"/>
                </a:rPr>
                <a:t>Input</a:t>
              </a:r>
              <a:r>
                <a:rPr lang="en-US" sz="2000" dirty="0">
                  <a:solidFill>
                    <a:schemeClr val="accent4">
                      <a:lumMod val="75000"/>
                    </a:schemeClr>
                  </a:solidFill>
                  <a:latin typeface="Consolas" panose="020B0609020204030204" pitchFamily="49" charset="0"/>
                </a:rPr>
                <a:t>s layer size of 784</a:t>
              </a:r>
            </a:p>
            <a:p>
              <a:pPr marL="342900" indent="-342900">
                <a:spcAft>
                  <a:spcPts val="600"/>
                </a:spcAft>
                <a:buFont typeface="+mj-lt"/>
                <a:buAutoNum type="arabicPeriod"/>
              </a:pPr>
              <a:r>
                <a:rPr lang="en-US" sz="2000" dirty="0">
                  <a:solidFill>
                    <a:schemeClr val="accent4">
                      <a:lumMod val="75000"/>
                    </a:schemeClr>
                  </a:solidFill>
                  <a:latin typeface="Consolas" panose="020B0609020204030204" pitchFamily="49" charset="0"/>
                </a:rPr>
                <a:t>1</a:t>
              </a:r>
              <a:r>
                <a:rPr lang="en-US" sz="2000" baseline="30000" dirty="0">
                  <a:solidFill>
                    <a:schemeClr val="accent4">
                      <a:lumMod val="75000"/>
                    </a:schemeClr>
                  </a:solidFill>
                  <a:latin typeface="Consolas" panose="020B0609020204030204" pitchFamily="49" charset="0"/>
                </a:rPr>
                <a:t>st</a:t>
              </a:r>
              <a:r>
                <a:rPr lang="en-US" sz="2000" dirty="0">
                  <a:solidFill>
                    <a:schemeClr val="accent4">
                      <a:lumMod val="75000"/>
                    </a:schemeClr>
                  </a:solidFill>
                  <a:latin typeface="Consolas" panose="020B0609020204030204" pitchFamily="49" charset="0"/>
                </a:rPr>
                <a:t> hidden layer size of 125</a:t>
              </a:r>
            </a:p>
            <a:p>
              <a:pPr marL="342900" indent="-342900">
                <a:spcAft>
                  <a:spcPts val="600"/>
                </a:spcAft>
                <a:buFont typeface="+mj-lt"/>
                <a:buAutoNum type="arabicPeriod"/>
              </a:pPr>
              <a:r>
                <a:rPr lang="en-US" sz="2000" dirty="0">
                  <a:solidFill>
                    <a:schemeClr val="accent4">
                      <a:lumMod val="75000"/>
                    </a:schemeClr>
                  </a:solidFill>
                  <a:latin typeface="Consolas" panose="020B0609020204030204" pitchFamily="49" charset="0"/>
                </a:rPr>
                <a:t>2nd hidden layer size of 65</a:t>
              </a:r>
            </a:p>
            <a:p>
              <a:pPr marL="342900" indent="-342900">
                <a:spcAft>
                  <a:spcPts val="600"/>
                </a:spcAft>
                <a:buFont typeface="+mj-lt"/>
                <a:buAutoNum type="arabicPeriod"/>
              </a:pPr>
              <a:r>
                <a:rPr lang="en-US" sz="2000" dirty="0">
                  <a:solidFill>
                    <a:schemeClr val="accent4">
                      <a:lumMod val="75000"/>
                    </a:schemeClr>
                  </a:solidFill>
                  <a:latin typeface="Consolas" panose="020B0609020204030204" pitchFamily="49" charset="0"/>
                </a:rPr>
                <a:t>Outputs layer size of 10</a:t>
              </a:r>
            </a:p>
          </p:txBody>
        </p:sp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BDBAD12F-7F24-C953-A94B-940DE9B705B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5108" y="3417609"/>
              <a:ext cx="4195996" cy="2943636"/>
            </a:xfrm>
            <a:prstGeom prst="rect">
              <a:avLst/>
            </a:prstGeom>
          </p:spPr>
        </p:pic>
      </p:grpSp>
      <p:sp>
        <p:nvSpPr>
          <p:cNvPr id="79" name="TextBox 78">
            <a:extLst>
              <a:ext uri="{FF2B5EF4-FFF2-40B4-BE49-F238E27FC236}">
                <a16:creationId xmlns:a16="http://schemas.microsoft.com/office/drawing/2014/main" id="{D4F26B10-8FB8-8711-5618-216B585D2C97}"/>
              </a:ext>
            </a:extLst>
          </p:cNvPr>
          <p:cNvSpPr txBox="1"/>
          <p:nvPr/>
        </p:nvSpPr>
        <p:spPr>
          <a:xfrm>
            <a:off x="6181618" y="1172102"/>
            <a:ext cx="5557802" cy="1323439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Cost function –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2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sz="2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CrossEntropyLoss</a:t>
            </a:r>
            <a:endParaRPr lang="en-US" sz="2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Optimizer -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2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sz="2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optim</a:t>
            </a:r>
            <a:r>
              <a:rPr lang="en-US" sz="2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Adam</a:t>
            </a:r>
            <a:endParaRPr lang="en-US" sz="2000" b="0" dirty="0">
              <a:solidFill>
                <a:srgbClr val="4EC9B0"/>
              </a:solidFill>
              <a:effectLst/>
              <a:latin typeface="Consolas" panose="020B0609020204030204" pitchFamily="49" charset="0"/>
            </a:endParaRP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Activation function 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- </a:t>
            </a:r>
            <a:r>
              <a:rPr lang="en-US" sz="2000" dirty="0" err="1">
                <a:solidFill>
                  <a:srgbClr val="4EC9B0"/>
                </a:solidFill>
                <a:latin typeface="Consolas" panose="020B0609020204030204" pitchFamily="49" charset="0"/>
              </a:rPr>
              <a:t>Relu</a:t>
            </a:r>
            <a:endParaRPr lang="en-US" sz="2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551575BC-CE3F-4E85-CE84-BFB15963F126}"/>
              </a:ext>
            </a:extLst>
          </p:cNvPr>
          <p:cNvGrpSpPr/>
          <p:nvPr/>
        </p:nvGrpSpPr>
        <p:grpSpPr>
          <a:xfrm>
            <a:off x="6181618" y="2586310"/>
            <a:ext cx="5557802" cy="3589243"/>
            <a:chOff x="6200090" y="2945485"/>
            <a:chExt cx="5557802" cy="3589243"/>
          </a:xfrm>
        </p:grpSpPr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03CE13C2-5C36-C595-2DB2-B75908B0654C}"/>
                </a:ext>
              </a:extLst>
            </p:cNvPr>
            <p:cNvSpPr txBox="1"/>
            <p:nvPr/>
          </p:nvSpPr>
          <p:spPr>
            <a:xfrm>
              <a:off x="6200090" y="2945485"/>
              <a:ext cx="5557802" cy="358924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marL="342900" indent="-342900">
                <a:spcAft>
                  <a:spcPts val="1200"/>
                </a:spcAft>
                <a:buFont typeface="Arial" panose="020B0604020202020204" pitchFamily="34" charset="0"/>
                <a:buChar char="•"/>
              </a:pPr>
              <a:endPara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</p:txBody>
        </p:sp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C71EB3F9-E527-5EEE-E934-CA025A3836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46270" y="3169565"/>
              <a:ext cx="5476802" cy="26946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74031783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761" y="239672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Classifier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3D34DE37-22C5-8B58-C407-C261901D07EA}"/>
              </a:ext>
            </a:extLst>
          </p:cNvPr>
          <p:cNvSpPr/>
          <p:nvPr/>
        </p:nvSpPr>
        <p:spPr>
          <a:xfrm>
            <a:off x="4751696" y="4452412"/>
            <a:ext cx="2279373" cy="13101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1" anchor="ctr"/>
          <a:lstStyle/>
          <a:p>
            <a:pPr algn="ctr"/>
            <a:r>
              <a:rPr lang="en-US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criterion</a:t>
            </a:r>
            <a:endParaRPr lang="en-US" dirty="0">
              <a:solidFill>
                <a:schemeClr val="bg1"/>
              </a:solidFill>
            </a:endParaRPr>
          </a:p>
          <a:p>
            <a:pPr algn="ctr"/>
            <a:r>
              <a:rPr lang="en-US" sz="1600" dirty="0"/>
              <a:t>(</a:t>
            </a:r>
            <a:r>
              <a:rPr lang="en-US" sz="1600" dirty="0" err="1"/>
              <a:t>CrossEntropyLoss</a:t>
            </a:r>
            <a:r>
              <a:rPr lang="en-US" sz="1600" dirty="0"/>
              <a:t>)</a:t>
            </a:r>
            <a:endParaRPr lang="he-IL" sz="16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7D9A5BE-2BE6-1170-4558-F105170CEA70}"/>
              </a:ext>
            </a:extLst>
          </p:cNvPr>
          <p:cNvSpPr txBox="1"/>
          <p:nvPr/>
        </p:nvSpPr>
        <p:spPr>
          <a:xfrm>
            <a:off x="7312448" y="4700197"/>
            <a:ext cx="833578" cy="369332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anchor="ctr" anchorCtr="0">
            <a:spAutoFit/>
          </a:bodyPr>
          <a:lstStyle/>
          <a:p>
            <a:pPr algn="ctr"/>
            <a:r>
              <a:rPr lang="en-US" dirty="0">
                <a:solidFill>
                  <a:srgbClr val="DCDCAA"/>
                </a:solidFill>
                <a:latin typeface="Consolas" panose="020B0609020204030204" pitchFamily="49" charset="0"/>
              </a:rPr>
              <a:t>loss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D0CF1E3-3AC1-0CFF-CB47-AF7E2D967DE7}"/>
              </a:ext>
            </a:extLst>
          </p:cNvPr>
          <p:cNvCxnSpPr>
            <a:cxnSpLocks/>
          </p:cNvCxnSpPr>
          <p:nvPr/>
        </p:nvCxnSpPr>
        <p:spPr>
          <a:xfrm>
            <a:off x="6415082" y="3254017"/>
            <a:ext cx="0" cy="12117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DBB8B7EA-C999-6A64-55E9-BAA2D4485C9C}"/>
              </a:ext>
            </a:extLst>
          </p:cNvPr>
          <p:cNvSpPr txBox="1"/>
          <p:nvPr/>
        </p:nvSpPr>
        <p:spPr>
          <a:xfrm>
            <a:off x="5822237" y="3959240"/>
            <a:ext cx="1179943" cy="369332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anchor="ctr" anchorCtr="0">
            <a:spAutoFit/>
          </a:bodyPr>
          <a:lstStyle/>
          <a:p>
            <a:pPr algn="ctr"/>
            <a:r>
              <a:rPr lang="en-US" dirty="0">
                <a:solidFill>
                  <a:srgbClr val="DCDCAA"/>
                </a:solidFill>
                <a:latin typeface="Consolas" panose="020B0609020204030204" pitchFamily="49" charset="0"/>
              </a:rPr>
              <a:t>outputs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95C00D66-312B-DDE4-9F03-9EC986218287}"/>
              </a:ext>
            </a:extLst>
          </p:cNvPr>
          <p:cNvGrpSpPr/>
          <p:nvPr/>
        </p:nvGrpSpPr>
        <p:grpSpPr>
          <a:xfrm>
            <a:off x="383042" y="1458570"/>
            <a:ext cx="3208747" cy="3940860"/>
            <a:chOff x="358500" y="1319847"/>
            <a:chExt cx="3208747" cy="1985031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D0CC12DD-EB96-6633-0A6C-91433D785963}"/>
                </a:ext>
              </a:extLst>
            </p:cNvPr>
            <p:cNvSpPr/>
            <p:nvPr/>
          </p:nvSpPr>
          <p:spPr>
            <a:xfrm>
              <a:off x="358500" y="1319847"/>
              <a:ext cx="1786908" cy="198503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dirty="0"/>
                <a:t>Data loader</a:t>
              </a:r>
              <a:endParaRPr lang="he-IL" dirty="0"/>
            </a:p>
          </p:txBody>
        </p: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ED5C1CAC-E074-F0C1-1E37-5A6330E60958}"/>
                </a:ext>
              </a:extLst>
            </p:cNvPr>
            <p:cNvGrpSpPr/>
            <p:nvPr/>
          </p:nvGrpSpPr>
          <p:grpSpPr>
            <a:xfrm>
              <a:off x="2093857" y="1558369"/>
              <a:ext cx="1413081" cy="224674"/>
              <a:chOff x="2093857" y="1558369"/>
              <a:chExt cx="1413081" cy="224674"/>
            </a:xfrm>
          </p:grpSpPr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E03AA8AE-D433-5ED0-C054-286A36146D3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093857" y="1779571"/>
                <a:ext cx="1413081" cy="347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56ADE02-6EB0-CF7D-E8BD-33C3A62B06D7}"/>
                  </a:ext>
                </a:extLst>
              </p:cNvPr>
              <p:cNvSpPr txBox="1"/>
              <p:nvPr/>
            </p:nvSpPr>
            <p:spPr>
              <a:xfrm>
                <a:off x="2391387" y="1558369"/>
                <a:ext cx="938639" cy="186034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txBody>
              <a:bodyPr wrap="square" anchor="ctr" anchorCtr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DCDCAA"/>
                    </a:solidFill>
                    <a:latin typeface="Consolas" panose="020B0609020204030204" pitchFamily="49" charset="0"/>
                  </a:rPr>
                  <a:t>image</a:t>
                </a:r>
                <a:endPara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C2F36AD0-C4D0-1A3C-053C-48EDCE4B682A}"/>
                </a:ext>
              </a:extLst>
            </p:cNvPr>
            <p:cNvGrpSpPr/>
            <p:nvPr/>
          </p:nvGrpSpPr>
          <p:grpSpPr>
            <a:xfrm>
              <a:off x="2154166" y="2370292"/>
              <a:ext cx="1413081" cy="231761"/>
              <a:chOff x="2202126" y="2379692"/>
              <a:chExt cx="1413081" cy="231761"/>
            </a:xfrm>
          </p:grpSpPr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5DF31C98-3996-1351-39ED-9EC600DEF25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202126" y="2607981"/>
                <a:ext cx="1413081" cy="347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C12361C-DD43-8528-6F40-CFAA0D2511C0}"/>
                  </a:ext>
                </a:extLst>
              </p:cNvPr>
              <p:cNvSpPr txBox="1"/>
              <p:nvPr/>
            </p:nvSpPr>
            <p:spPr>
              <a:xfrm>
                <a:off x="2439347" y="2379692"/>
                <a:ext cx="938639" cy="186034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txBody>
              <a:bodyPr wrap="square" anchor="ctr" anchorCtr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DCDCAA"/>
                    </a:solidFill>
                    <a:latin typeface="Consolas" panose="020B0609020204030204" pitchFamily="49" charset="0"/>
                  </a:rPr>
                  <a:t>label</a:t>
                </a:r>
                <a:endPara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endParaRPr>
              </a:p>
            </p:txBody>
          </p:sp>
        </p:grp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894BC737-76EE-2EC1-FE31-F22A3723DDB9}"/>
              </a:ext>
            </a:extLst>
          </p:cNvPr>
          <p:cNvGrpSpPr/>
          <p:nvPr/>
        </p:nvGrpSpPr>
        <p:grpSpPr>
          <a:xfrm>
            <a:off x="3912156" y="1299177"/>
            <a:ext cx="3118915" cy="1945103"/>
            <a:chOff x="4493365" y="817581"/>
            <a:chExt cx="3118915" cy="1945103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07EBAF2A-1092-D15C-9B3D-A6B9276792C7}"/>
                </a:ext>
              </a:extLst>
            </p:cNvPr>
            <p:cNvSpPr/>
            <p:nvPr/>
          </p:nvSpPr>
          <p:spPr>
            <a:xfrm>
              <a:off x="5264988" y="817581"/>
              <a:ext cx="2347292" cy="194510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 anchorCtr="0"/>
            <a:lstStyle/>
            <a:p>
              <a:pPr algn="ctr"/>
              <a:r>
                <a:rPr lang="en-US" dirty="0"/>
                <a:t>Model</a:t>
              </a:r>
              <a:endParaRPr lang="he-IL" dirty="0"/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D044A7B2-6F25-8CF6-67EA-97D5BB8DFB53}"/>
                </a:ext>
              </a:extLst>
            </p:cNvPr>
            <p:cNvCxnSpPr>
              <a:cxnSpLocks/>
            </p:cNvCxnSpPr>
            <p:nvPr/>
          </p:nvCxnSpPr>
          <p:spPr>
            <a:xfrm>
              <a:off x="4493365" y="1869912"/>
              <a:ext cx="147737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9FD24AA-A51B-A12A-AA33-748479990B1E}"/>
                </a:ext>
              </a:extLst>
            </p:cNvPr>
            <p:cNvSpPr txBox="1"/>
            <p:nvPr/>
          </p:nvSpPr>
          <p:spPr>
            <a:xfrm>
              <a:off x="4493365" y="1153827"/>
              <a:ext cx="1249095" cy="646331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 anchor="ctr" anchorCtr="0">
              <a:spAutoFit/>
            </a:bodyPr>
            <a:lstStyle/>
            <a:p>
              <a:pPr algn="ctr"/>
              <a:r>
                <a:rPr lang="en-US" dirty="0">
                  <a:solidFill>
                    <a:srgbClr val="DCDCAA"/>
                  </a:solidFill>
                  <a:latin typeface="Consolas" panose="020B0609020204030204" pitchFamily="49" charset="0"/>
                </a:rPr>
                <a:t>inputs</a:t>
              </a:r>
            </a:p>
            <a:p>
              <a:pPr algn="ctr"/>
              <a:r>
                <a:rPr lang="en-US" dirty="0">
                  <a:solidFill>
                    <a:srgbClr val="DCDCAA"/>
                  </a:solidFill>
                  <a:latin typeface="Consolas" panose="020B0609020204030204" pitchFamily="49" charset="0"/>
                </a:rPr>
                <a:t>(images)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C553D401-B20B-3DCF-B1F2-74919F320BB6}"/>
              </a:ext>
            </a:extLst>
          </p:cNvPr>
          <p:cNvGrpSpPr/>
          <p:nvPr/>
        </p:nvGrpSpPr>
        <p:grpSpPr>
          <a:xfrm>
            <a:off x="4204402" y="3965168"/>
            <a:ext cx="1108283" cy="500603"/>
            <a:chOff x="5255570" y="3145823"/>
            <a:chExt cx="1108283" cy="704273"/>
          </a:xfrm>
        </p:grpSpPr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3B3BD3DC-45B1-9BE7-CEB4-379218358A03}"/>
                </a:ext>
              </a:extLst>
            </p:cNvPr>
            <p:cNvCxnSpPr>
              <a:cxnSpLocks/>
            </p:cNvCxnSpPr>
            <p:nvPr/>
          </p:nvCxnSpPr>
          <p:spPr>
            <a:xfrm>
              <a:off x="5255570" y="3155871"/>
              <a:ext cx="1108283" cy="0"/>
            </a:xfrm>
            <a:prstGeom prst="straightConnector1">
              <a:avLst/>
            </a:prstGeom>
            <a:ln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59709CA4-1D8F-2F89-9F97-D67456B69670}"/>
                </a:ext>
              </a:extLst>
            </p:cNvPr>
            <p:cNvCxnSpPr>
              <a:cxnSpLocks/>
            </p:cNvCxnSpPr>
            <p:nvPr/>
          </p:nvCxnSpPr>
          <p:spPr>
            <a:xfrm>
              <a:off x="6355094" y="3145823"/>
              <a:ext cx="0" cy="70427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D5B7CCFA-CA08-AA4C-BEBC-AA59DBBD15B8}"/>
              </a:ext>
            </a:extLst>
          </p:cNvPr>
          <p:cNvSpPr txBox="1"/>
          <p:nvPr/>
        </p:nvSpPr>
        <p:spPr>
          <a:xfrm>
            <a:off x="4298294" y="4027515"/>
            <a:ext cx="938639" cy="369332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anchor="ctr" anchorCtr="0">
            <a:spAutoFit/>
          </a:bodyPr>
          <a:lstStyle/>
          <a:p>
            <a:pPr algn="ctr"/>
            <a:r>
              <a:rPr lang="en-US" dirty="0">
                <a:solidFill>
                  <a:srgbClr val="DCDCAA"/>
                </a:solidFill>
                <a:latin typeface="Consolas" panose="020B0609020204030204" pitchFamily="49" charset="0"/>
              </a:rPr>
              <a:t>labels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3AB55B3C-D92C-DBA7-F045-D125B8A03998}"/>
              </a:ext>
            </a:extLst>
          </p:cNvPr>
          <p:cNvGrpSpPr/>
          <p:nvPr/>
        </p:nvGrpSpPr>
        <p:grpSpPr>
          <a:xfrm>
            <a:off x="7010997" y="1360126"/>
            <a:ext cx="3518701" cy="1882847"/>
            <a:chOff x="7304971" y="1034006"/>
            <a:chExt cx="3518701" cy="1882847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6B86B0EF-450A-6A32-E3F0-DE09BF289365}"/>
                </a:ext>
              </a:extLst>
            </p:cNvPr>
            <p:cNvSpPr/>
            <p:nvPr/>
          </p:nvSpPr>
          <p:spPr>
            <a:xfrm>
              <a:off x="8927372" y="1034006"/>
              <a:ext cx="1896300" cy="188284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b="0" dirty="0">
                  <a:solidFill>
                    <a:schemeClr val="bg1"/>
                  </a:solidFill>
                  <a:effectLst/>
                  <a:latin typeface="Consolas" panose="020B0609020204030204" pitchFamily="49" charset="0"/>
                </a:rPr>
                <a:t>optimizer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9CDD899-215A-F1FD-1B85-C7DC1CC9C86E}"/>
                </a:ext>
              </a:extLst>
            </p:cNvPr>
            <p:cNvSpPr txBox="1"/>
            <p:nvPr/>
          </p:nvSpPr>
          <p:spPr>
            <a:xfrm>
              <a:off x="7448290" y="1081333"/>
              <a:ext cx="2475347" cy="36933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 anchor="ctr" anchorCtr="0">
              <a:spAutoFit/>
            </a:bodyPr>
            <a:lstStyle/>
            <a:p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model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parameters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()</a:t>
              </a: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2FB326DD-3ABF-37CB-EAA4-3315D77A03C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304971" y="1509657"/>
              <a:ext cx="1622402" cy="4656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487D90E0-9C7E-1584-579F-901464E7471B}"/>
              </a:ext>
            </a:extLst>
          </p:cNvPr>
          <p:cNvGrpSpPr/>
          <p:nvPr/>
        </p:nvGrpSpPr>
        <p:grpSpPr>
          <a:xfrm>
            <a:off x="6935198" y="2714157"/>
            <a:ext cx="754501" cy="2464379"/>
            <a:chOff x="7296393" y="2001446"/>
            <a:chExt cx="754501" cy="2464379"/>
          </a:xfrm>
        </p:grpSpPr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9A17FAB2-F6C0-77C9-3152-FE993DE4E016}"/>
                </a:ext>
              </a:extLst>
            </p:cNvPr>
            <p:cNvCxnSpPr>
              <a:cxnSpLocks/>
            </p:cNvCxnSpPr>
            <p:nvPr/>
          </p:nvCxnSpPr>
          <p:spPr>
            <a:xfrm>
              <a:off x="7296393" y="4465825"/>
              <a:ext cx="754501" cy="0"/>
            </a:xfrm>
            <a:prstGeom prst="straightConnector1">
              <a:avLst/>
            </a:prstGeom>
            <a:ln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95B08F65-C28C-DC75-3B05-CF3C7080C19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50894" y="2027233"/>
              <a:ext cx="0" cy="2438592"/>
            </a:xfrm>
            <a:prstGeom prst="straightConnector1">
              <a:avLst/>
            </a:prstGeom>
            <a:ln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50B74CF8-55A8-FE37-DA78-CBF35749BE4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378005" y="2001446"/>
              <a:ext cx="672889" cy="0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8CDB4B2E-017B-F186-C66D-8E13E0B10F6B}"/>
              </a:ext>
            </a:extLst>
          </p:cNvPr>
          <p:cNvCxnSpPr>
            <a:cxnSpLocks/>
          </p:cNvCxnSpPr>
          <p:nvPr/>
        </p:nvCxnSpPr>
        <p:spPr>
          <a:xfrm flipH="1">
            <a:off x="7010997" y="2248050"/>
            <a:ext cx="1622401" cy="1226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0DB3B3D3-F050-0DE0-41CD-10E530496E71}"/>
              </a:ext>
            </a:extLst>
          </p:cNvPr>
          <p:cNvSpPr txBox="1"/>
          <p:nvPr/>
        </p:nvSpPr>
        <p:spPr>
          <a:xfrm>
            <a:off x="7959613" y="2300708"/>
            <a:ext cx="938639" cy="369332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anchor="ctr" anchorCtr="0">
            <a:spAutoFit/>
          </a:bodyPr>
          <a:lstStyle/>
          <a:p>
            <a:pPr algn="ctr"/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step()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746A60-5263-7B83-2451-4E6E96EA06FF}"/>
              </a:ext>
            </a:extLst>
          </p:cNvPr>
          <p:cNvSpPr txBox="1"/>
          <p:nvPr/>
        </p:nvSpPr>
        <p:spPr>
          <a:xfrm>
            <a:off x="8427405" y="4700197"/>
            <a:ext cx="3166801" cy="923330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  <a:prstDash val="sysDash"/>
          </a:ln>
        </p:spPr>
        <p:txBody>
          <a:bodyPr wrap="square" anchor="ctr" anchorCtr="0">
            <a:spAutoFit/>
          </a:bodyPr>
          <a:lstStyle/>
          <a:p>
            <a:pPr algn="ctr"/>
            <a:r>
              <a:rPr lang="en-US" dirty="0">
                <a:solidFill>
                  <a:srgbClr val="7E2C94"/>
                </a:solidFill>
                <a:latin typeface="Consolas" panose="020B0609020204030204" pitchFamily="49" charset="0"/>
              </a:rPr>
              <a:t>Note</a:t>
            </a:r>
            <a:r>
              <a:rPr lang="en-US" dirty="0">
                <a:solidFill>
                  <a:srgbClr val="DCDCAA"/>
                </a:solidFill>
                <a:latin typeface="Consolas" panose="020B0609020204030204" pitchFamily="49" charset="0"/>
              </a:rPr>
              <a:t>: 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the dash lines means object reference relation</a:t>
            </a:r>
            <a:endParaRPr lang="en-US" b="0" dirty="0">
              <a:solidFill>
                <a:schemeClr val="accent4">
                  <a:lumMod val="60000"/>
                  <a:lumOff val="40000"/>
                </a:schemeClr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327905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73C7B-AA49-44A5-9E7A-6A6F3940C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16110"/>
          </a:xfrm>
        </p:spPr>
        <p:txBody>
          <a:bodyPr>
            <a:normAutofit fontScale="90000"/>
          </a:bodyPr>
          <a:lstStyle/>
          <a:p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356228-5A8D-4CDB-8CCF-4FCF3A74E4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21789"/>
            <a:ext cx="10515600" cy="5055173"/>
          </a:xfrm>
        </p:spPr>
        <p:txBody>
          <a:bodyPr anchor="t" anchorCtr="0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CA3B6E4-ACE9-4A13-AD4D-784365B83869}"/>
              </a:ext>
            </a:extLst>
          </p:cNvPr>
          <p:cNvSpPr/>
          <p:nvPr/>
        </p:nvSpPr>
        <p:spPr>
          <a:xfrm>
            <a:off x="838200" y="365126"/>
            <a:ext cx="10515600" cy="58942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solidFill>
                  <a:srgbClr val="92D050"/>
                </a:solidFill>
              </a:rPr>
              <a:t>T</a:t>
            </a:r>
            <a:r>
              <a:rPr lang="en-US" sz="6000" dirty="0">
                <a:solidFill>
                  <a:srgbClr val="FF0000"/>
                </a:solidFill>
              </a:rPr>
              <a:t>h</a:t>
            </a:r>
            <a:r>
              <a:rPr lang="en-US" sz="6000" dirty="0">
                <a:solidFill>
                  <a:srgbClr val="0066FF"/>
                </a:solidFill>
              </a:rPr>
              <a:t>a</a:t>
            </a:r>
            <a:r>
              <a:rPr lang="en-US" sz="6000" dirty="0">
                <a:solidFill>
                  <a:srgbClr val="FFFF00"/>
                </a:solidFill>
              </a:rPr>
              <a:t>n</a:t>
            </a:r>
            <a:r>
              <a:rPr lang="en-US" sz="6000" dirty="0">
                <a:solidFill>
                  <a:srgbClr val="33CCFF"/>
                </a:solidFill>
              </a:rPr>
              <a:t>k</a:t>
            </a:r>
            <a:r>
              <a:rPr lang="en-US" sz="6000" dirty="0"/>
              <a:t> </a:t>
            </a:r>
            <a:r>
              <a:rPr lang="en-US" sz="6000" dirty="0" err="1">
                <a:solidFill>
                  <a:srgbClr val="00CC00"/>
                </a:solidFill>
              </a:rPr>
              <a:t>Y</a:t>
            </a:r>
            <a:r>
              <a:rPr lang="en-US" sz="6000" dirty="0" err="1">
                <a:solidFill>
                  <a:srgbClr val="0066FF"/>
                </a:solidFill>
              </a:rPr>
              <a:t>o</a:t>
            </a:r>
            <a:endParaRPr lang="en-US" sz="6000" dirty="0">
              <a:solidFill>
                <a:srgbClr val="FF66CC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99A56B8-B9DF-4B1D-B66B-38481CB5A53B}"/>
              </a:ext>
            </a:extLst>
          </p:cNvPr>
          <p:cNvSpPr/>
          <p:nvPr/>
        </p:nvSpPr>
        <p:spPr>
          <a:xfrm rot="20547845">
            <a:off x="7296347" y="3076591"/>
            <a:ext cx="782425" cy="4336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6000" dirty="0">
                <a:solidFill>
                  <a:srgbClr val="FF66CC"/>
                </a:solidFill>
              </a:rPr>
              <a:t>u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1547171149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2" y="203863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Neural Network – Back Propagation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016874"/>
            <a:ext cx="10862187" cy="5160089"/>
          </a:xfrm>
        </p:spPr>
        <p:txBody>
          <a:bodyPr lIns="36000"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6420571C-C5A4-4B27-921E-2385F7EDAD81}"/>
                  </a:ext>
                </a:extLst>
              </p:cNvPr>
              <p:cNvSpPr/>
              <p:nvPr/>
            </p:nvSpPr>
            <p:spPr>
              <a:xfrm>
                <a:off x="743879" y="1807964"/>
                <a:ext cx="6563008" cy="59843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sz="2000" b="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2000" b="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sz="2000" b="0" i="1" dirty="0" smtClean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Sup>
                        <m:sSubSupPr>
                          <m:ctrlPr>
                            <a:rPr lang="en-US" sz="2000" b="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sz="2000" b="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2000" b="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sz="2000" b="0" i="1" dirty="0" smtClean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000" b="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000" b="0" i="1" dirty="0" smtClean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⇒ </m:t>
                      </m:r>
                      <m:sSup>
                        <m:sSupPr>
                          <m:ctrlPr>
                            <a:rPr lang="en-US" sz="2000" b="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 dirty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p>
                          <m:r>
                            <a:rPr lang="en-US" sz="2000" b="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2000" b="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sz="2000" b="0" i="1" dirty="0" smtClean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b="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2000" b="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2000" b="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sz="2000" b="0" i="1" dirty="0" smtClean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US" sz="2000" b="0" i="1" dirty="0" smtClean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000" b="0" i="1" dirty="0">
                  <a:solidFill>
                    <a:srgbClr val="585858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6420571C-C5A4-4B27-921E-2385F7EDAD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879" y="1807964"/>
                <a:ext cx="6563008" cy="59843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26EE9F54-1ED0-4ECB-8016-BF5D3E2B245C}"/>
                  </a:ext>
                </a:extLst>
              </p:cNvPr>
              <p:cNvSpPr/>
              <p:nvPr/>
            </p:nvSpPr>
            <p:spPr>
              <a:xfrm>
                <a:off x="660735" y="1016874"/>
                <a:ext cx="5075047" cy="4711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Intuition</m:t>
                    </m:r>
                    <m:r>
                      <a:rPr lang="en-US" sz="20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baseline="-100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="</m:t>
                    </m:r>
                    <m:r>
                      <m:rPr>
                        <m:sty m:val="p"/>
                      </m:rPr>
                      <a:rPr lang="en-US" i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error</m:t>
                    </m:r>
                    <m:r>
                      <a:rPr lang="en-US" i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i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of</m:t>
                    </m:r>
                    <m:r>
                      <a:rPr lang="en-US" i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i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node</m:t>
                    </m:r>
                    <m:r>
                      <a:rPr lang="en-US" i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i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in</m:t>
                    </m:r>
                    <m:r>
                      <a:rPr lang="en-US" i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i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layer</m:t>
                    </m:r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(</m:t>
                    </m:r>
                    <m:sSubSup>
                      <m:sSubSupPr>
                        <m:ctrlP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endParaRPr lang="en-US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26EE9F54-1ED0-4ECB-8016-BF5D3E2B24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735" y="1016874"/>
                <a:ext cx="5075047" cy="471180"/>
              </a:xfrm>
              <a:prstGeom prst="rect">
                <a:avLst/>
              </a:prstGeom>
              <a:blipFill>
                <a:blip r:embed="rId3"/>
                <a:stretch>
                  <a:fillRect l="-1681" b="-779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E6BAC18-0FDB-AC48-7414-47A880E18839}"/>
                  </a:ext>
                </a:extLst>
              </p:cNvPr>
              <p:cNvSpPr/>
              <p:nvPr/>
            </p:nvSpPr>
            <p:spPr>
              <a:xfrm>
                <a:off x="5097344" y="2256525"/>
                <a:ext cx="2770353" cy="33433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𝑣𝑒𝑐𝑜𝑡𝑟𝑖𝑧𝑒</m:t>
                      </m:r>
                      <m:r>
                        <a:rPr lang="en-US" b="0" i="1" dirty="0" smtClean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𝑖𝑚𝑝𝑙𝑒𝑚𝑒𝑛𝑡𝑎𝑡𝑖𝑜𝑛</m:t>
                      </m:r>
                    </m:oMath>
                  </m:oMathPara>
                </a14:m>
                <a:endParaRPr lang="en-US" b="0" i="1" dirty="0">
                  <a:solidFill>
                    <a:srgbClr val="585858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E6BAC18-0FDB-AC48-7414-47A880E188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7344" y="2256525"/>
                <a:ext cx="2770353" cy="334331"/>
              </a:xfrm>
              <a:prstGeom prst="rect">
                <a:avLst/>
              </a:prstGeom>
              <a:blipFill>
                <a:blip r:embed="rId4"/>
                <a:stretch>
                  <a:fillRect l="-440" r="-2857" b="-2181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AC547573-1416-13F6-CE3D-3C6BD6A2E2A5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4689339" y="2095814"/>
            <a:ext cx="408005" cy="327877"/>
          </a:xfrm>
          <a:prstGeom prst="bentConnector3">
            <a:avLst>
              <a:gd name="adj1" fmla="val 50000"/>
            </a:avLst>
          </a:prstGeom>
          <a:ln>
            <a:solidFill>
              <a:srgbClr val="58585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DDE50B36-6FC2-EC50-4923-25922C006DB3}"/>
                  </a:ext>
                </a:extLst>
              </p:cNvPr>
              <p:cNvSpPr/>
              <p:nvPr/>
            </p:nvSpPr>
            <p:spPr>
              <a:xfrm>
                <a:off x="743879" y="2541755"/>
                <a:ext cx="3246230" cy="59843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 dirty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p>
                          <m:r>
                            <a:rPr lang="en-US" sz="2000" i="1" dirty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2000" i="1" dirty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sz="2000" b="0" i="1" dirty="0" smtClean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i="1" dirty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sz="2000" i="1" dirty="0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 dirty="0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m:rPr>
                                  <m:sty m:val="p"/>
                                </m:rPr>
                                <a:rPr lang="en-US" sz="2000" dirty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Θ</m:t>
                              </m:r>
                            </m:e>
                            <m:sup>
                              <m:r>
                                <a:rPr lang="en-US" sz="2000" i="1" dirty="0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000" i="1" dirty="0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sz="2000" i="1" dirty="0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en-US" sz="2000" i="1" dirty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sz="2000" b="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sz="2000" i="1" dirty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sz="2000" i="1" dirty="0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 dirty="0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p>
                              <m:r>
                                <a:rPr lang="en-US" sz="2000" i="1" dirty="0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000" b="0" i="1" dirty="0" smtClean="0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US" sz="2000" i="1" dirty="0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en-US" sz="2000" i="1" dirty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 .</m:t>
                          </m:r>
                          <m:r>
                            <a:rPr lang="en-US" sz="2000" i="1" dirty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⋇</m:t>
                          </m:r>
                          <m:r>
                            <a:rPr lang="en-US" sz="2000" i="1" dirty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sz="2000" i="1" dirty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000" i="1" dirty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000" i="1" dirty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 dirty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d>
                            <m:dPr>
                              <m:ctrlPr>
                                <a:rPr lang="en-US" sz="2000" i="1" dirty="0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dirty="0" smtClean="0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p>
                      <m:r>
                        <a:rPr lang="en-US" sz="2000" i="1" dirty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b="0" i="1" dirty="0">
                  <a:solidFill>
                    <a:srgbClr val="585858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DDE50B36-6FC2-EC50-4923-25922C006D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879" y="2541755"/>
                <a:ext cx="3246230" cy="598436"/>
              </a:xfrm>
              <a:prstGeom prst="rect">
                <a:avLst/>
              </a:prstGeom>
              <a:blipFill>
                <a:blip r:embed="rId5"/>
                <a:stretch>
                  <a:fillRect l="-281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300C17BA-7466-3C67-7D8D-DA947C8FF3C1}"/>
                  </a:ext>
                </a:extLst>
              </p:cNvPr>
              <p:cNvSpPr/>
              <p:nvPr/>
            </p:nvSpPr>
            <p:spPr>
              <a:xfrm>
                <a:off x="743879" y="3173949"/>
                <a:ext cx="3246230" cy="59843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 dirty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p>
                          <m:r>
                            <a:rPr lang="en-US" sz="2000" i="1" dirty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000" i="1" dirty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sz="2000" b="0" i="1" dirty="0" smtClean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i="1" dirty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sz="2000" i="1" dirty="0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 dirty="0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m:rPr>
                                  <m:sty m:val="p"/>
                                </m:rPr>
                                <a:rPr lang="en-US" sz="2000" dirty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Θ</m:t>
                              </m:r>
                            </m:e>
                            <m:sup>
                              <m:r>
                                <a:rPr lang="en-US" sz="2000" i="1" dirty="0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000" b="0" i="1" dirty="0" smtClean="0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000" i="1" dirty="0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en-US" sz="2000" i="1" dirty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sz="2000" b="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sz="2000" i="1" dirty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 dirty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p>
                          <m:r>
                            <a:rPr lang="en-US" sz="2000" i="1" dirty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i="1" dirty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2000" i="1" dirty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sz="2000" i="1" dirty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 .</m:t>
                      </m:r>
                      <m:r>
                        <a:rPr lang="en-US" sz="2000" i="1" dirty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⋇</m:t>
                      </m:r>
                      <m:sSup>
                        <m:sSupPr>
                          <m:ctrlPr>
                            <a:rPr lang="en-US" sz="200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sz="2000" b="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000" b="0" i="1" dirty="0" smtClean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000" i="1" dirty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 dirty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d>
                            <m:dPr>
                              <m:ctrlPr>
                                <a:rPr lang="en-US" sz="2000" i="1" dirty="0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dirty="0" smtClean="0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  <m:r>
                        <a:rPr lang="en-US" sz="2000" b="0" i="1" dirty="0" smtClean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b="0" i="1" dirty="0">
                  <a:solidFill>
                    <a:srgbClr val="585858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300C17BA-7466-3C67-7D8D-DA947C8FF3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879" y="3173949"/>
                <a:ext cx="3246230" cy="598436"/>
              </a:xfrm>
              <a:prstGeom prst="rect">
                <a:avLst/>
              </a:prstGeom>
              <a:blipFill>
                <a:blip r:embed="rId6"/>
                <a:stretch>
                  <a:fillRect l="-281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A4F4EEC4-8E31-B596-F55D-5227A283C8A8}"/>
                  </a:ext>
                </a:extLst>
              </p:cNvPr>
              <p:cNvSpPr/>
              <p:nvPr/>
            </p:nvSpPr>
            <p:spPr>
              <a:xfrm>
                <a:off x="4909080" y="2989014"/>
                <a:ext cx="5026513" cy="33433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tIns="0" rIns="0" bIns="0" rtlCol="0" anchor="ctr"/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d>
                              <m:dPr>
                                <m:ctrlPr>
                                  <a:rPr lang="en-US" i="1" dirty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dirty="0" smtClean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</m:d>
                          </m:sup>
                        </m:sSup>
                      </m:e>
                    </m:d>
                    <m:r>
                      <a:rPr lang="en-US" b="0" i="1" dirty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b="0" i="1" dirty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i="1" dirty="0">
                        <a:solidFill>
                          <a:srgbClr val="585858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⋇</m:t>
                    </m:r>
                    <m:d>
                      <m:dPr>
                        <m:ctrlPr>
                          <a:rPr lang="en-US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d>
                              <m:dPr>
                                <m:ctrlPr>
                                  <a:rPr lang="en-US" i="1" dirty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dirty="0" smtClean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</m:d>
                          </m:sup>
                        </m:sSup>
                      </m:e>
                    </m:d>
                    <m:r>
                      <a:rPr lang="en-US" b="0" i="1" dirty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0" dirty="0">
                    <a:solidFill>
                      <a:srgbClr val="585858"/>
                    </a:solidFill>
                    <a:latin typeface="Cambria Math" panose="02040503050406030204" pitchFamily="18" charset="0"/>
                    <a:sym typeface="Wingdings" panose="05000000000000000000" pitchFamily="2" charset="2"/>
                  </a:rPr>
                  <a:t> derivative of layer </a:t>
                </a:r>
                <a:r>
                  <a:rPr lang="en-US" b="0" i="1" dirty="0">
                    <a:solidFill>
                      <a:srgbClr val="585858"/>
                    </a:solidFill>
                    <a:latin typeface="Cambria Math" panose="02040503050406030204" pitchFamily="18" charset="0"/>
                    <a:sym typeface="Wingdings" panose="05000000000000000000" pitchFamily="2" charset="2"/>
                  </a:rPr>
                  <a:t>l</a:t>
                </a:r>
                <a:endParaRPr lang="en-US" b="0" i="1" dirty="0">
                  <a:solidFill>
                    <a:srgbClr val="585858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A4F4EEC4-8E31-B596-F55D-5227A283C8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9080" y="2989014"/>
                <a:ext cx="5026513" cy="334331"/>
              </a:xfrm>
              <a:prstGeom prst="rect">
                <a:avLst/>
              </a:prstGeom>
              <a:blipFill>
                <a:blip r:embed="rId7"/>
                <a:stretch>
                  <a:fillRect l="-242" t="-14545" b="-3454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C49B1ADC-0601-0B54-EFF5-54555EFE6A30}"/>
              </a:ext>
            </a:extLst>
          </p:cNvPr>
          <p:cNvCxnSpPr>
            <a:cxnSpLocks/>
            <a:stCxn id="18" idx="3"/>
            <a:endCxn id="20" idx="1"/>
          </p:cNvCxnSpPr>
          <p:nvPr/>
        </p:nvCxnSpPr>
        <p:spPr>
          <a:xfrm>
            <a:off x="3990109" y="2840973"/>
            <a:ext cx="918971" cy="315207"/>
          </a:xfrm>
          <a:prstGeom prst="bentConnector3">
            <a:avLst>
              <a:gd name="adj1" fmla="val 50000"/>
            </a:avLst>
          </a:prstGeom>
          <a:ln>
            <a:solidFill>
              <a:srgbClr val="58585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C6B22139-C6FC-CE21-0047-4B88807B7FFB}"/>
              </a:ext>
            </a:extLst>
          </p:cNvPr>
          <p:cNvCxnSpPr>
            <a:cxnSpLocks/>
            <a:stCxn id="19" idx="3"/>
            <a:endCxn id="20" idx="1"/>
          </p:cNvCxnSpPr>
          <p:nvPr/>
        </p:nvCxnSpPr>
        <p:spPr>
          <a:xfrm flipV="1">
            <a:off x="3990109" y="3156180"/>
            <a:ext cx="918971" cy="316987"/>
          </a:xfrm>
          <a:prstGeom prst="bentConnector3">
            <a:avLst>
              <a:gd name="adj1" fmla="val 50000"/>
            </a:avLst>
          </a:prstGeom>
          <a:ln>
            <a:solidFill>
              <a:srgbClr val="58585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8FC74FF-AB91-B9F8-263D-C66B66D604D8}"/>
                  </a:ext>
                </a:extLst>
              </p:cNvPr>
              <p:cNvSpPr/>
              <p:nvPr/>
            </p:nvSpPr>
            <p:spPr>
              <a:xfrm>
                <a:off x="1674569" y="4416166"/>
                <a:ext cx="4631080" cy="55850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𝑖𝑔𝑚𝑜𝑖𝑑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𝑙𝑜𝑔𝑖𝑠𝑡𝑖𝑐</m:t>
                          </m:r>
                        </m:e>
                      </m:d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𝑎𝑐𝑡𝑖𝑣𝑎𝑡𝑖𝑜𝑛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𝑓𝑢𝑛𝑐𝑡𝑖𝑜𝑛</m:t>
                      </m:r>
                    </m:oMath>
                  </m:oMathPara>
                </a14:m>
                <a:endParaRPr lang="en-US" baseline="-100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8FC74FF-AB91-B9F8-263D-C66B66D604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4569" y="4416166"/>
                <a:ext cx="4631080" cy="558508"/>
              </a:xfrm>
              <a:prstGeom prst="rect">
                <a:avLst/>
              </a:prstGeom>
              <a:blipFill>
                <a:blip r:embed="rId8"/>
                <a:stretch>
                  <a:fillRect l="-197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216668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40AC9AD-40B0-4D8F-B7E3-CC69AD5DF57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491613" y="295091"/>
                <a:ext cx="10862187" cy="598435"/>
              </a:xfrm>
            </p:spPr>
            <p:txBody>
              <a:bodyPr>
                <a:normAutofit fontScale="90000"/>
              </a:bodyPr>
              <a:lstStyle/>
              <a:p>
                <a:r>
                  <a:rPr lang="en-US" dirty="0"/>
                  <a:t>Gradient Descent Algorithm – Choosing </a:t>
                </a:r>
                <a14:m>
                  <m:oMath xmlns:m="http://schemas.openxmlformats.org/officeDocument/2006/math">
                    <m:r>
                      <a:rPr lang="el-GR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40AC9AD-40B0-4D8F-B7E3-CC69AD5DF5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491613" y="295091"/>
                <a:ext cx="10862187" cy="598435"/>
              </a:xfrm>
              <a:blipFill>
                <a:blip r:embed="rId2"/>
                <a:stretch>
                  <a:fillRect l="-2020" t="-31313" b="-464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133475"/>
            <a:ext cx="10862187" cy="504348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15FED92-CEF5-472F-90CB-F553DE3F50EF}"/>
                  </a:ext>
                </a:extLst>
              </p:cNvPr>
              <p:cNvSpPr/>
              <p:nvPr/>
            </p:nvSpPr>
            <p:spPr>
              <a:xfrm>
                <a:off x="713332" y="1103799"/>
                <a:ext cx="8245556" cy="150986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chemeClr val="tx1"/>
                    </a:solidFill>
                  </a:rPr>
                  <a:t>If </a:t>
                </a: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 is too small, gradient decent can be slow, it take a lot of ‘baby’ steps down the hill</a:t>
                </a: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15FED92-CEF5-472F-90CB-F553DE3F50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332" y="1103799"/>
                <a:ext cx="8245556" cy="1509860"/>
              </a:xfrm>
              <a:prstGeom prst="rect">
                <a:avLst/>
              </a:prstGeom>
              <a:blipFill>
                <a:blip r:embed="rId3"/>
                <a:stretch>
                  <a:fillRect l="-2439" r="-266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059F5B7E-88D9-4FA0-9BD7-AC1A30D3B1F0}"/>
                  </a:ext>
                </a:extLst>
              </p:cNvPr>
              <p:cNvSpPr/>
              <p:nvPr/>
            </p:nvSpPr>
            <p:spPr>
              <a:xfrm>
                <a:off x="759107" y="2880307"/>
                <a:ext cx="5522832" cy="272991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chemeClr val="tx1"/>
                    </a:solidFill>
                  </a:rPr>
                  <a:t>If </a:t>
                </a: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 is too large, gradient decent can overshoot the minimum. It may fail to converge, or even diverge</a:t>
                </a:r>
              </a:p>
            </p:txBody>
          </p:sp>
        </mc:Choice>
        <mc:Fallback xmlns="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059F5B7E-88D9-4FA0-9BD7-AC1A30D3B1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107" y="2880307"/>
                <a:ext cx="5522832" cy="2729911"/>
              </a:xfrm>
              <a:prstGeom prst="rect">
                <a:avLst/>
              </a:prstGeom>
              <a:blipFill>
                <a:blip r:embed="rId4"/>
                <a:stretch>
                  <a:fillRect l="-364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5B9355B9-A43B-4151-8296-091AEC5D1DC7}"/>
              </a:ext>
            </a:extLst>
          </p:cNvPr>
          <p:cNvCxnSpPr>
            <a:cxnSpLocks/>
            <a:endCxn id="75" idx="2"/>
          </p:cNvCxnSpPr>
          <p:nvPr/>
        </p:nvCxnSpPr>
        <p:spPr>
          <a:xfrm flipH="1" flipV="1">
            <a:off x="8408477" y="4442273"/>
            <a:ext cx="1868186" cy="32835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7" name="Group 86">
            <a:extLst>
              <a:ext uri="{FF2B5EF4-FFF2-40B4-BE49-F238E27FC236}">
                <a16:creationId xmlns:a16="http://schemas.microsoft.com/office/drawing/2014/main" id="{77DA4A6A-518E-4870-BB05-1DF3FF92325A}"/>
              </a:ext>
            </a:extLst>
          </p:cNvPr>
          <p:cNvGrpSpPr/>
          <p:nvPr/>
        </p:nvGrpSpPr>
        <p:grpSpPr>
          <a:xfrm>
            <a:off x="6833215" y="3067008"/>
            <a:ext cx="4694882" cy="2371725"/>
            <a:chOff x="6833215" y="3067008"/>
            <a:chExt cx="4694882" cy="237172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10330955-CEFB-4443-8BE2-7817EC1A6CE6}"/>
                    </a:ext>
                  </a:extLst>
                </p:cNvPr>
                <p:cNvSpPr/>
                <p:nvPr/>
              </p:nvSpPr>
              <p:spPr>
                <a:xfrm>
                  <a:off x="6833215" y="3769019"/>
                  <a:ext cx="783722" cy="498379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  <m:d>
                          <m:dPr>
                            <m:ctrlPr>
                              <a:rPr lang="en-US" sz="20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sz="2000" baseline="-10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10330955-CEFB-4443-8BE2-7817EC1A6CE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33215" y="3769019"/>
                  <a:ext cx="783722" cy="498379"/>
                </a:xfrm>
                <a:prstGeom prst="rect">
                  <a:avLst/>
                </a:prstGeom>
                <a:blipFill>
                  <a:blip r:embed="rId5"/>
                  <a:stretch>
                    <a:fillRect l="-781" b="-1220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7F414F7E-7993-4749-ADD9-6636706EE5BC}"/>
                </a:ext>
              </a:extLst>
            </p:cNvPr>
            <p:cNvGrpSpPr/>
            <p:nvPr/>
          </p:nvGrpSpPr>
          <p:grpSpPr>
            <a:xfrm>
              <a:off x="7408453" y="3067008"/>
              <a:ext cx="4119644" cy="2371725"/>
              <a:chOff x="7398928" y="3067008"/>
              <a:chExt cx="4119644" cy="2371725"/>
            </a:xfrm>
          </p:grpSpPr>
          <p:grpSp>
            <p:nvGrpSpPr>
              <p:cNvPr id="66" name="Group 65">
                <a:extLst>
                  <a:ext uri="{FF2B5EF4-FFF2-40B4-BE49-F238E27FC236}">
                    <a16:creationId xmlns:a16="http://schemas.microsoft.com/office/drawing/2014/main" id="{A76AC8BD-BEA4-4ECA-9454-FEBC5919FDD7}"/>
                  </a:ext>
                </a:extLst>
              </p:cNvPr>
              <p:cNvGrpSpPr/>
              <p:nvPr/>
            </p:nvGrpSpPr>
            <p:grpSpPr>
              <a:xfrm>
                <a:off x="7398928" y="3067008"/>
                <a:ext cx="4119644" cy="2371725"/>
                <a:chOff x="804781" y="1209675"/>
                <a:chExt cx="4119644" cy="2722162"/>
              </a:xfrm>
            </p:grpSpPr>
            <p:grpSp>
              <p:nvGrpSpPr>
                <p:cNvPr id="67" name="Group 66">
                  <a:extLst>
                    <a:ext uri="{FF2B5EF4-FFF2-40B4-BE49-F238E27FC236}">
                      <a16:creationId xmlns:a16="http://schemas.microsoft.com/office/drawing/2014/main" id="{9F5BBA9A-FBF5-456D-B6AD-C7ECABB67662}"/>
                    </a:ext>
                  </a:extLst>
                </p:cNvPr>
                <p:cNvGrpSpPr/>
                <p:nvPr/>
              </p:nvGrpSpPr>
              <p:grpSpPr>
                <a:xfrm>
                  <a:off x="804781" y="1372615"/>
                  <a:ext cx="3948192" cy="2559222"/>
                  <a:chOff x="7679528" y="3538923"/>
                  <a:chExt cx="3302797" cy="2602888"/>
                </a:xfrm>
              </p:grpSpPr>
              <p:grpSp>
                <p:nvGrpSpPr>
                  <p:cNvPr id="69" name="Group 68">
                    <a:extLst>
                      <a:ext uri="{FF2B5EF4-FFF2-40B4-BE49-F238E27FC236}">
                        <a16:creationId xmlns:a16="http://schemas.microsoft.com/office/drawing/2014/main" id="{22FFCBFF-7416-4EEC-958C-7E1F17AAE793}"/>
                      </a:ext>
                    </a:extLst>
                  </p:cNvPr>
                  <p:cNvGrpSpPr/>
                  <p:nvPr/>
                </p:nvGrpSpPr>
                <p:grpSpPr>
                  <a:xfrm>
                    <a:off x="7679528" y="5817585"/>
                    <a:ext cx="3302797" cy="324226"/>
                    <a:chOff x="7679528" y="5817585"/>
                    <a:chExt cx="3302797" cy="324226"/>
                  </a:xfrm>
                </p:grpSpPr>
                <p:cxnSp>
                  <p:nvCxnSpPr>
                    <p:cNvPr id="71" name="Straight Connector 70">
                      <a:extLst>
                        <a:ext uri="{FF2B5EF4-FFF2-40B4-BE49-F238E27FC236}">
                          <a16:creationId xmlns:a16="http://schemas.microsoft.com/office/drawing/2014/main" id="{37AA029A-B4A3-4DF9-A694-EBAA2FDB63B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7679528" y="5817585"/>
                      <a:ext cx="3302797" cy="0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72" name="Rectangle 71">
                          <a:extLst>
                            <a:ext uri="{FF2B5EF4-FFF2-40B4-BE49-F238E27FC236}">
                              <a16:creationId xmlns:a16="http://schemas.microsoft.com/office/drawing/2014/main" id="{F287ED75-C9D2-4F7A-99A7-63BFD027D66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190580" y="5817585"/>
                          <a:ext cx="296318" cy="32422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0" tIns="0" rIns="0" bIns="0" rtlCol="0" anchor="ctr"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72" name="Rectangle 71">
                          <a:extLst>
                            <a:ext uri="{FF2B5EF4-FFF2-40B4-BE49-F238E27FC236}">
                              <a16:creationId xmlns:a16="http://schemas.microsoft.com/office/drawing/2014/main" id="{F287ED75-C9D2-4F7A-99A7-63BFD027D66E}"/>
                            </a:ext>
                          </a:extLst>
                        </p:cNvPr>
                        <p:cNvSpPr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9190580" y="5817585"/>
                          <a:ext cx="296318" cy="324226"/>
                        </a:xfrm>
                        <a:prstGeom prst="rect">
                          <a:avLst/>
                        </a:prstGeom>
                        <a:blipFill>
                          <a:blip r:embed="rId6"/>
                          <a:stretch>
                            <a:fillRect l="-12069" b="-15556"/>
                          </a:stretch>
                        </a:blipFill>
                        <a:ln>
                          <a:noFill/>
                        </a:ln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  <p:cxnSp>
                <p:nvCxnSpPr>
                  <p:cNvPr id="70" name="Straight Connector 69">
                    <a:extLst>
                      <a:ext uri="{FF2B5EF4-FFF2-40B4-BE49-F238E27FC236}">
                        <a16:creationId xmlns:a16="http://schemas.microsoft.com/office/drawing/2014/main" id="{7ABFFFE2-379E-4C28-96C5-049B6433D31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853365" y="3538923"/>
                    <a:ext cx="0" cy="2421537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68" name="Freeform: Shape 67">
                  <a:extLst>
                    <a:ext uri="{FF2B5EF4-FFF2-40B4-BE49-F238E27FC236}">
                      <a16:creationId xmlns:a16="http://schemas.microsoft.com/office/drawing/2014/main" id="{D386FFCF-D42D-440B-A176-7DDD9AC76A65}"/>
                    </a:ext>
                  </a:extLst>
                </p:cNvPr>
                <p:cNvSpPr/>
                <p:nvPr/>
              </p:nvSpPr>
              <p:spPr>
                <a:xfrm>
                  <a:off x="1257300" y="1209675"/>
                  <a:ext cx="3667125" cy="2345962"/>
                </a:xfrm>
                <a:custGeom>
                  <a:avLst/>
                  <a:gdLst>
                    <a:gd name="connsiteX0" fmla="*/ 0 w 3667125"/>
                    <a:gd name="connsiteY0" fmla="*/ 161925 h 2345962"/>
                    <a:gd name="connsiteX1" fmla="*/ 495300 w 3667125"/>
                    <a:gd name="connsiteY1" fmla="*/ 1524000 h 2345962"/>
                    <a:gd name="connsiteX2" fmla="*/ 1076325 w 3667125"/>
                    <a:gd name="connsiteY2" fmla="*/ 2181225 h 2345962"/>
                    <a:gd name="connsiteX3" fmla="*/ 1657350 w 3667125"/>
                    <a:gd name="connsiteY3" fmla="*/ 2314575 h 2345962"/>
                    <a:gd name="connsiteX4" fmla="*/ 2705100 w 3667125"/>
                    <a:gd name="connsiteY4" fmla="*/ 1704975 h 2345962"/>
                    <a:gd name="connsiteX5" fmla="*/ 3343275 w 3667125"/>
                    <a:gd name="connsiteY5" fmla="*/ 514350 h 2345962"/>
                    <a:gd name="connsiteX6" fmla="*/ 3667125 w 3667125"/>
                    <a:gd name="connsiteY6" fmla="*/ 0 h 23459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667125" h="2345962">
                      <a:moveTo>
                        <a:pt x="0" y="161925"/>
                      </a:moveTo>
                      <a:cubicBezTo>
                        <a:pt x="157956" y="674687"/>
                        <a:pt x="315913" y="1187450"/>
                        <a:pt x="495300" y="1524000"/>
                      </a:cubicBezTo>
                      <a:cubicBezTo>
                        <a:pt x="674688" y="1860550"/>
                        <a:pt x="882650" y="2049463"/>
                        <a:pt x="1076325" y="2181225"/>
                      </a:cubicBezTo>
                      <a:cubicBezTo>
                        <a:pt x="1270000" y="2312987"/>
                        <a:pt x="1385888" y="2393950"/>
                        <a:pt x="1657350" y="2314575"/>
                      </a:cubicBezTo>
                      <a:cubicBezTo>
                        <a:pt x="1928812" y="2235200"/>
                        <a:pt x="2424113" y="2005013"/>
                        <a:pt x="2705100" y="1704975"/>
                      </a:cubicBezTo>
                      <a:cubicBezTo>
                        <a:pt x="2986088" y="1404938"/>
                        <a:pt x="3182938" y="798513"/>
                        <a:pt x="3343275" y="514350"/>
                      </a:cubicBezTo>
                      <a:cubicBezTo>
                        <a:pt x="3503613" y="230188"/>
                        <a:pt x="3585369" y="115094"/>
                        <a:pt x="3667125" y="0"/>
                      </a:cubicBezTo>
                    </a:path>
                  </a:pathLst>
                </a:cu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75A9D7C2-FE72-4AFA-A396-177AFAFE2423}"/>
                  </a:ext>
                </a:extLst>
              </p:cNvPr>
              <p:cNvSpPr/>
              <p:nvPr/>
            </p:nvSpPr>
            <p:spPr>
              <a:xfrm rot="19771533">
                <a:off x="8670295" y="4818002"/>
                <a:ext cx="307487" cy="17362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>
                    <a:solidFill>
                      <a:srgbClr val="C00000"/>
                    </a:solidFill>
                  </a:rPr>
                  <a:t>x</a:t>
                </a:r>
              </a:p>
            </p:txBody>
          </p:sp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0F9E4FEF-D437-49BE-8CF1-C515384E4AB5}"/>
                  </a:ext>
                </a:extLst>
              </p:cNvPr>
              <p:cNvSpPr/>
              <p:nvPr/>
            </p:nvSpPr>
            <p:spPr>
              <a:xfrm rot="19771533">
                <a:off x="10108570" y="4627593"/>
                <a:ext cx="307487" cy="17362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>
                    <a:solidFill>
                      <a:srgbClr val="C00000"/>
                    </a:solidFill>
                  </a:rPr>
                  <a:t>x</a:t>
                </a:r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E283244E-2884-4048-8040-28B412DCBE07}"/>
                  </a:ext>
                </a:extLst>
              </p:cNvPr>
              <p:cNvSpPr/>
              <p:nvPr/>
            </p:nvSpPr>
            <p:spPr>
              <a:xfrm rot="19771533">
                <a:off x="8201182" y="4280645"/>
                <a:ext cx="307487" cy="17362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>
                    <a:solidFill>
                      <a:srgbClr val="C00000"/>
                    </a:solidFill>
                  </a:rPr>
                  <a:t>x</a:t>
                </a:r>
              </a:p>
            </p:txBody>
          </p:sp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D22BCD0E-A77F-4AE5-9D10-14EFF855B5FC}"/>
                  </a:ext>
                </a:extLst>
              </p:cNvPr>
              <p:cNvSpPr/>
              <p:nvPr/>
            </p:nvSpPr>
            <p:spPr>
              <a:xfrm rot="19771533">
                <a:off x="10782458" y="3899737"/>
                <a:ext cx="307487" cy="17362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>
                    <a:solidFill>
                      <a:srgbClr val="C00000"/>
                    </a:solidFill>
                  </a:rPr>
                  <a:t>x</a:t>
                </a:r>
              </a:p>
            </p:txBody>
          </p: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9C6A5D5A-1FF6-4F8B-9794-56E0000D3378}"/>
                  </a:ext>
                </a:extLst>
              </p:cNvPr>
              <p:cNvSpPr/>
              <p:nvPr/>
            </p:nvSpPr>
            <p:spPr>
              <a:xfrm rot="19771533">
                <a:off x="7837330" y="3415619"/>
                <a:ext cx="307487" cy="17362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>
                    <a:solidFill>
                      <a:srgbClr val="C00000"/>
                    </a:solidFill>
                  </a:rPr>
                  <a:t>x</a:t>
                </a:r>
              </a:p>
            </p:txBody>
          </p:sp>
          <p:cxnSp>
            <p:nvCxnSpPr>
              <p:cNvPr id="4" name="Straight Arrow Connector 3">
                <a:extLst>
                  <a:ext uri="{FF2B5EF4-FFF2-40B4-BE49-F238E27FC236}">
                    <a16:creationId xmlns:a16="http://schemas.microsoft.com/office/drawing/2014/main" id="{EA9D522B-86F7-42BB-B680-BC8FB39515F6}"/>
                  </a:ext>
                </a:extLst>
              </p:cNvPr>
              <p:cNvCxnSpPr>
                <a:stCxn id="73" idx="0"/>
                <a:endCxn id="74" idx="2"/>
              </p:cNvCxnSpPr>
              <p:nvPr/>
            </p:nvCxnSpPr>
            <p:spPr>
              <a:xfrm flipV="1">
                <a:off x="8780013" y="4789221"/>
                <a:ext cx="1526327" cy="40773"/>
              </a:xfrm>
              <a:prstGeom prst="straightConnector1">
                <a:avLst/>
              </a:prstGeom>
              <a:ln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Arrow Connector 78">
                <a:extLst>
                  <a:ext uri="{FF2B5EF4-FFF2-40B4-BE49-F238E27FC236}">
                    <a16:creationId xmlns:a16="http://schemas.microsoft.com/office/drawing/2014/main" id="{666B324D-4DB7-4971-B98E-9885FEE53E1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396915" y="4061365"/>
                <a:ext cx="2573788" cy="306090"/>
              </a:xfrm>
              <a:prstGeom prst="straightConnector1">
                <a:avLst/>
              </a:prstGeom>
              <a:ln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4232331F-3B4C-4273-B520-551BE00360E2}"/>
              </a:ext>
            </a:extLst>
          </p:cNvPr>
          <p:cNvCxnSpPr>
            <a:cxnSpLocks/>
            <a:stCxn id="76" idx="2"/>
            <a:endCxn id="77" idx="2"/>
          </p:cNvCxnSpPr>
          <p:nvPr/>
        </p:nvCxnSpPr>
        <p:spPr>
          <a:xfrm flipH="1" flipV="1">
            <a:off x="8044625" y="3577247"/>
            <a:ext cx="2945128" cy="48411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Oval 87">
            <a:extLst>
              <a:ext uri="{FF2B5EF4-FFF2-40B4-BE49-F238E27FC236}">
                <a16:creationId xmlns:a16="http://schemas.microsoft.com/office/drawing/2014/main" id="{6AD528A6-AD48-46BA-8814-E358F0C8DF0B}"/>
              </a:ext>
            </a:extLst>
          </p:cNvPr>
          <p:cNvSpPr/>
          <p:nvPr/>
        </p:nvSpPr>
        <p:spPr>
          <a:xfrm>
            <a:off x="8628457" y="4732972"/>
            <a:ext cx="353063" cy="286570"/>
          </a:xfrm>
          <a:prstGeom prst="ellipse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846438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Neuron model – logistic unit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133475"/>
            <a:ext cx="10862187" cy="5043488"/>
          </a:xfrm>
        </p:spPr>
        <p:txBody>
          <a:bodyPr lIns="36000"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1966E9F-3522-400C-AA38-01C07633B72E}"/>
              </a:ext>
            </a:extLst>
          </p:cNvPr>
          <p:cNvGrpSpPr/>
          <p:nvPr/>
        </p:nvGrpSpPr>
        <p:grpSpPr>
          <a:xfrm>
            <a:off x="7349614" y="5911724"/>
            <a:ext cx="3093201" cy="1487289"/>
            <a:chOff x="1849765" y="2049955"/>
            <a:chExt cx="2458515" cy="148728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A63BADB9-2FB7-4455-94D9-0E6943099C4F}"/>
                    </a:ext>
                  </a:extLst>
                </p:cNvPr>
                <p:cNvSpPr/>
                <p:nvPr/>
              </p:nvSpPr>
              <p:spPr>
                <a:xfrm>
                  <a:off x="2145183" y="2049955"/>
                  <a:ext cx="2163097" cy="544769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r>
                          <a:rPr lang="en-US" sz="4000" i="1" baseline="200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𝛩</m:t>
                            </m:r>
                          </m:e>
                          <m:sub>
                            <m: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4000" i="1" baseline="200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4000" i="1" baseline="4000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sz="4000" dirty="0"/>
                </a:p>
              </p:txBody>
            </p:sp>
          </mc:Choice>
          <mc:Fallback xmlns="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A63BADB9-2FB7-4455-94D9-0E6943099C4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45183" y="2049955"/>
                  <a:ext cx="2163097" cy="544769"/>
                </a:xfrm>
                <a:prstGeom prst="rect">
                  <a:avLst/>
                </a:prstGeom>
                <a:blipFill>
                  <a:blip r:embed="rId2"/>
                  <a:stretch>
                    <a:fillRect t="-1124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3639DB4-DDE8-401E-99DB-FAFDD6F07562}"/>
                </a:ext>
              </a:extLst>
            </p:cNvPr>
            <p:cNvSpPr/>
            <p:nvPr/>
          </p:nvSpPr>
          <p:spPr>
            <a:xfrm>
              <a:off x="1849765" y="2992475"/>
              <a:ext cx="1818094" cy="54476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Hypothesis: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DE18E19-10D7-45DD-9F5E-69E616258073}"/>
                  </a:ext>
                </a:extLst>
              </p:cNvPr>
              <p:cNvSpPr/>
              <p:nvPr/>
            </p:nvSpPr>
            <p:spPr>
              <a:xfrm>
                <a:off x="6743700" y="5536953"/>
                <a:ext cx="8166563" cy="229523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r>
                  <a:rPr lang="en-US" sz="3200" dirty="0">
                    <a:solidFill>
                      <a:schemeClr val="tx1"/>
                    </a:solidFill>
                  </a:rPr>
                  <a:t>Outline:	</a:t>
                </a:r>
              </a:p>
              <a:p>
                <a:pPr marL="457200" indent="-457200">
                  <a:spcAft>
                    <a:spcPts val="1800"/>
                  </a:spcAft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Start with some value of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  <m:r>
                      <a:rPr lang="en-US" sz="2800" i="1" baseline="-100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  <m:r>
                      <a:rPr lang="en-US" sz="2800" i="1" baseline="-100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8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 marL="457200" indent="-457200">
                  <a:spcAft>
                    <a:spcPts val="1800"/>
                  </a:spcAft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Keep changing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  <m:r>
                      <a:rPr lang="en-US" sz="2800" b="0" i="1" baseline="-100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  <m:r>
                      <a:rPr lang="en-US" sz="2800" b="0" i="1" baseline="-100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2800" b="0" baseline="-100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:r>
                  <a:rPr lang="en-US" sz="28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reduce </a:t>
                </a:r>
                <a14:m>
                  <m:oMath xmlns:m="http://schemas.openxmlformats.org/officeDocument/2006/math">
                    <m:r>
                      <a:rPr lang="en-US" sz="2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80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8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en-US" sz="2800" b="0" baseline="-100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 marL="457200" indent="-457200">
                  <a:spcAft>
                    <a:spcPts val="1800"/>
                  </a:spcAft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Until we hopefully end up at  a minimum </a:t>
                </a:r>
                <a:endParaRPr lang="en-US" sz="2800" b="0" baseline="-100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sz="28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DE18E19-10D7-45DD-9F5E-69E6162580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3700" y="5536953"/>
                <a:ext cx="8166563" cy="2295232"/>
              </a:xfrm>
              <a:prstGeom prst="rect">
                <a:avLst/>
              </a:prstGeom>
              <a:blipFill>
                <a:blip r:embed="rId3"/>
                <a:stretch>
                  <a:fillRect l="-2985" t="-5305" b="-663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15FED92-CEF5-472F-90CB-F553DE3F50EF}"/>
                  </a:ext>
                </a:extLst>
              </p:cNvPr>
              <p:cNvSpPr/>
              <p:nvPr/>
            </p:nvSpPr>
            <p:spPr>
              <a:xfrm>
                <a:off x="3286124" y="4634380"/>
                <a:ext cx="4626462" cy="150986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r>
                  <a:rPr lang="en-US" sz="32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Goal:  </a:t>
                </a:r>
                <a:r>
                  <a:rPr lang="en-US" sz="3200" dirty="0">
                    <a:solidFill>
                      <a:schemeClr val="tx1"/>
                    </a:solidFill>
                  </a:rPr>
                  <a:t>Minimize  </a:t>
                </a:r>
                <a14:m>
                  <m:oMath xmlns:m="http://schemas.openxmlformats.org/officeDocument/2006/math">
                    <m:r>
                      <a:rPr lang="en-US" sz="32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32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320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32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32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32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                    </a:t>
                </a:r>
                <a14:m>
                  <m:oMath xmlns:m="http://schemas.openxmlformats.org/officeDocument/2006/math">
                    <m:r>
                      <a:rPr lang="en-US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𝑜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800" baseline="-10000" dirty="0">
                  <a:solidFill>
                    <a:schemeClr val="tx1"/>
                  </a:solidFill>
                </a:endParaRPr>
              </a:p>
              <a:p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15FED92-CEF5-472F-90CB-F553DE3F50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6124" y="4634380"/>
                <a:ext cx="4626462" cy="1509860"/>
              </a:xfrm>
              <a:prstGeom prst="rect">
                <a:avLst/>
              </a:prstGeom>
              <a:blipFill>
                <a:blip r:embed="rId4"/>
                <a:stretch>
                  <a:fillRect l="-5270" t="-201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692CB57-720B-4D66-A517-66DA86BADAAF}"/>
              </a:ext>
            </a:extLst>
          </p:cNvPr>
          <p:cNvCxnSpPr/>
          <p:nvPr/>
        </p:nvCxnSpPr>
        <p:spPr>
          <a:xfrm flipH="1" flipV="1">
            <a:off x="7889066" y="5536953"/>
            <a:ext cx="262958" cy="343023"/>
          </a:xfrm>
          <a:prstGeom prst="straightConnector1">
            <a:avLst/>
          </a:prstGeom>
          <a:ln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BECE9024-9939-43FE-9EF5-73D98EFC4414}"/>
                  </a:ext>
                </a:extLst>
              </p:cNvPr>
              <p:cNvSpPr/>
              <p:nvPr/>
            </p:nvSpPr>
            <p:spPr>
              <a:xfrm>
                <a:off x="8428844" y="6430607"/>
                <a:ext cx="4378051" cy="207995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r>
                  <a:rPr lang="en-US" sz="32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Const Function: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grow m:val="on"/>
                          <m:supHide m:val="on"/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en-US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</m:e>
                                  </m:d>
                                  <m: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BECE9024-9939-43FE-9EF5-73D98EFC44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8844" y="6430607"/>
                <a:ext cx="4378051" cy="2079958"/>
              </a:xfrm>
              <a:prstGeom prst="rect">
                <a:avLst/>
              </a:prstGeom>
              <a:blipFill>
                <a:blip r:embed="rId5"/>
                <a:stretch>
                  <a:fillRect l="-571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F2EF06CC-1A13-408D-B49F-CF3544C35B06}"/>
                  </a:ext>
                </a:extLst>
              </p:cNvPr>
              <p:cNvSpPr/>
              <p:nvPr/>
            </p:nvSpPr>
            <p:spPr>
              <a:xfrm>
                <a:off x="11597623" y="6184108"/>
                <a:ext cx="1223107" cy="43738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sz="2000" i="1" baseline="20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𝛩</m:t>
                          </m:r>
                        </m:e>
                        <m:sub>
                          <m: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i="1" baseline="20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i="1" baseline="400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F2EF06CC-1A13-408D-B49F-CF3544C35B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97623" y="6184108"/>
                <a:ext cx="1223107" cy="437384"/>
              </a:xfrm>
              <a:prstGeom prst="rect">
                <a:avLst/>
              </a:prstGeom>
              <a:blipFill>
                <a:blip r:embed="rId7"/>
                <a:stretch>
                  <a:fillRect l="-298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10330955-CEFB-4443-8BE2-7817EC1A6CE6}"/>
                  </a:ext>
                </a:extLst>
              </p:cNvPr>
              <p:cNvSpPr/>
              <p:nvPr/>
            </p:nvSpPr>
            <p:spPr>
              <a:xfrm>
                <a:off x="10169380" y="4581397"/>
                <a:ext cx="995935" cy="59843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10330955-CEFB-4443-8BE2-7817EC1A6C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69380" y="4581397"/>
                <a:ext cx="995935" cy="59843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B4A351CA-BB65-4405-9679-5C7E05781316}"/>
                  </a:ext>
                </a:extLst>
              </p:cNvPr>
              <p:cNvSpPr/>
              <p:nvPr/>
            </p:nvSpPr>
            <p:spPr>
              <a:xfrm>
                <a:off x="8152024" y="3601119"/>
                <a:ext cx="720000" cy="720000"/>
              </a:xfrm>
              <a:prstGeom prst="ellipse">
                <a:avLst/>
              </a:prstGeom>
              <a:noFill/>
              <a:ln w="1905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3600" rIns="3600" bIns="108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B4A351CA-BB65-4405-9679-5C7E057813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2024" y="3601119"/>
                <a:ext cx="720000" cy="720000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  <a:ln w="19050">
                <a:solidFill>
                  <a:schemeClr val="accent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548A31FD-E15B-4BF2-9866-786B408678F2}"/>
                  </a:ext>
                </a:extLst>
              </p:cNvPr>
              <p:cNvSpPr/>
              <p:nvPr/>
            </p:nvSpPr>
            <p:spPr>
              <a:xfrm>
                <a:off x="9082056" y="4082629"/>
                <a:ext cx="597520" cy="558508"/>
              </a:xfrm>
              <a:prstGeom prst="ellipse">
                <a:avLst/>
              </a:prstGeom>
              <a:noFill/>
              <a:ln w="1905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3600" rIns="3600" bIns="108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548A31FD-E15B-4BF2-9866-786B408678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2056" y="4082629"/>
                <a:ext cx="597520" cy="558508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  <a:ln w="19050">
                <a:solidFill>
                  <a:schemeClr val="accent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2" name="Group 81">
            <a:extLst>
              <a:ext uri="{FF2B5EF4-FFF2-40B4-BE49-F238E27FC236}">
                <a16:creationId xmlns:a16="http://schemas.microsoft.com/office/drawing/2014/main" id="{EA8186EC-CF44-478B-885F-2CD451438C65}"/>
              </a:ext>
            </a:extLst>
          </p:cNvPr>
          <p:cNvGrpSpPr/>
          <p:nvPr/>
        </p:nvGrpSpPr>
        <p:grpSpPr>
          <a:xfrm>
            <a:off x="4002049" y="1488316"/>
            <a:ext cx="2093951" cy="2705981"/>
            <a:chOff x="3475230" y="1082539"/>
            <a:chExt cx="2093951" cy="270598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Oval 64">
                  <a:extLst>
                    <a:ext uri="{FF2B5EF4-FFF2-40B4-BE49-F238E27FC236}">
                      <a16:creationId xmlns:a16="http://schemas.microsoft.com/office/drawing/2014/main" id="{2F33E0D9-9125-43B5-920E-0B5C82904995}"/>
                    </a:ext>
                  </a:extLst>
                </p:cNvPr>
                <p:cNvSpPr/>
                <p:nvPr/>
              </p:nvSpPr>
              <p:spPr>
                <a:xfrm>
                  <a:off x="4971661" y="2041409"/>
                  <a:ext cx="597520" cy="558508"/>
                </a:xfrm>
                <a:prstGeom prst="ellipse">
                  <a:avLst/>
                </a:prstGeom>
                <a:noFill/>
                <a:ln w="19050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08000" tIns="3600" rIns="3600" bIns="10800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5" name="Oval 64">
                  <a:extLst>
                    <a:ext uri="{FF2B5EF4-FFF2-40B4-BE49-F238E27FC236}">
                      <a16:creationId xmlns:a16="http://schemas.microsoft.com/office/drawing/2014/main" id="{2F33E0D9-9125-43B5-920E-0B5C8290499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71661" y="2041409"/>
                  <a:ext cx="597520" cy="558508"/>
                </a:xfrm>
                <a:prstGeom prst="ellipse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 w="19050">
                  <a:solidFill>
                    <a:schemeClr val="accent2">
                      <a:lumMod val="7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Oval 65">
                  <a:extLst>
                    <a:ext uri="{FF2B5EF4-FFF2-40B4-BE49-F238E27FC236}">
                      <a16:creationId xmlns:a16="http://schemas.microsoft.com/office/drawing/2014/main" id="{6A58F41A-593E-47AD-999E-F39F3DF31226}"/>
                    </a:ext>
                  </a:extLst>
                </p:cNvPr>
                <p:cNvSpPr/>
                <p:nvPr/>
              </p:nvSpPr>
              <p:spPr>
                <a:xfrm>
                  <a:off x="3475230" y="1082539"/>
                  <a:ext cx="597520" cy="558508"/>
                </a:xfrm>
                <a:prstGeom prst="ellipse">
                  <a:avLst/>
                </a:prstGeom>
                <a:noFill/>
                <a:ln w="19050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08000" tIns="3600" rIns="3600" bIns="10800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6" name="Oval 65">
                  <a:extLst>
                    <a:ext uri="{FF2B5EF4-FFF2-40B4-BE49-F238E27FC236}">
                      <a16:creationId xmlns:a16="http://schemas.microsoft.com/office/drawing/2014/main" id="{6A58F41A-593E-47AD-999E-F39F3DF3122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75230" y="1082539"/>
                  <a:ext cx="597520" cy="558508"/>
                </a:xfrm>
                <a:prstGeom prst="ellipse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 w="19050">
                  <a:solidFill>
                    <a:schemeClr val="accent2">
                      <a:lumMod val="7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Oval 67">
                  <a:extLst>
                    <a:ext uri="{FF2B5EF4-FFF2-40B4-BE49-F238E27FC236}">
                      <a16:creationId xmlns:a16="http://schemas.microsoft.com/office/drawing/2014/main" id="{C5914D5D-4A6D-4A5C-9EB5-C89FAB23E61F}"/>
                    </a:ext>
                  </a:extLst>
                </p:cNvPr>
                <p:cNvSpPr/>
                <p:nvPr/>
              </p:nvSpPr>
              <p:spPr>
                <a:xfrm>
                  <a:off x="3475230" y="1781205"/>
                  <a:ext cx="597520" cy="558508"/>
                </a:xfrm>
                <a:prstGeom prst="ellipse">
                  <a:avLst/>
                </a:prstGeom>
                <a:noFill/>
                <a:ln w="19050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08000" tIns="3600" rIns="3600" bIns="10800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8" name="Oval 67">
                  <a:extLst>
                    <a:ext uri="{FF2B5EF4-FFF2-40B4-BE49-F238E27FC236}">
                      <a16:creationId xmlns:a16="http://schemas.microsoft.com/office/drawing/2014/main" id="{C5914D5D-4A6D-4A5C-9EB5-C89FAB23E61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75230" y="1781205"/>
                  <a:ext cx="597520" cy="558508"/>
                </a:xfrm>
                <a:prstGeom prst="ellipse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 w="19050">
                  <a:solidFill>
                    <a:schemeClr val="accent2">
                      <a:lumMod val="7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Oval 68">
                  <a:extLst>
                    <a:ext uri="{FF2B5EF4-FFF2-40B4-BE49-F238E27FC236}">
                      <a16:creationId xmlns:a16="http://schemas.microsoft.com/office/drawing/2014/main" id="{AD50E7FC-503C-470D-B114-CD0C032758CD}"/>
                    </a:ext>
                  </a:extLst>
                </p:cNvPr>
                <p:cNvSpPr/>
                <p:nvPr/>
              </p:nvSpPr>
              <p:spPr>
                <a:xfrm>
                  <a:off x="3475230" y="2499082"/>
                  <a:ext cx="597520" cy="558508"/>
                </a:xfrm>
                <a:prstGeom prst="ellipse">
                  <a:avLst/>
                </a:prstGeom>
                <a:noFill/>
                <a:ln w="19050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08000" tIns="3600" rIns="3600" bIns="10800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9" name="Oval 68">
                  <a:extLst>
                    <a:ext uri="{FF2B5EF4-FFF2-40B4-BE49-F238E27FC236}">
                      <a16:creationId xmlns:a16="http://schemas.microsoft.com/office/drawing/2014/main" id="{AD50E7FC-503C-470D-B114-CD0C032758C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75230" y="2499082"/>
                  <a:ext cx="597520" cy="558508"/>
                </a:xfrm>
                <a:prstGeom prst="ellipse">
                  <a:avLst/>
                </a:prstGeom>
                <a:blipFill>
                  <a:blip r:embed="rId14"/>
                  <a:stretch>
                    <a:fillRect/>
                  </a:stretch>
                </a:blipFill>
                <a:ln w="19050">
                  <a:solidFill>
                    <a:schemeClr val="accent2">
                      <a:lumMod val="7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Oval 69">
                  <a:extLst>
                    <a:ext uri="{FF2B5EF4-FFF2-40B4-BE49-F238E27FC236}">
                      <a16:creationId xmlns:a16="http://schemas.microsoft.com/office/drawing/2014/main" id="{912917E0-FCFF-4F16-9ABD-EEF3D398B65F}"/>
                    </a:ext>
                  </a:extLst>
                </p:cNvPr>
                <p:cNvSpPr/>
                <p:nvPr/>
              </p:nvSpPr>
              <p:spPr>
                <a:xfrm>
                  <a:off x="3475230" y="3230012"/>
                  <a:ext cx="597520" cy="558508"/>
                </a:xfrm>
                <a:prstGeom prst="ellipse">
                  <a:avLst/>
                </a:prstGeom>
                <a:noFill/>
                <a:ln w="19050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08000" tIns="3600" rIns="3600" bIns="10800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0" name="Oval 69">
                  <a:extLst>
                    <a:ext uri="{FF2B5EF4-FFF2-40B4-BE49-F238E27FC236}">
                      <a16:creationId xmlns:a16="http://schemas.microsoft.com/office/drawing/2014/main" id="{912917E0-FCFF-4F16-9ABD-EEF3D398B65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75230" y="3230012"/>
                  <a:ext cx="597520" cy="558508"/>
                </a:xfrm>
                <a:prstGeom prst="ellipse">
                  <a:avLst/>
                </a:prstGeom>
                <a:blipFill>
                  <a:blip r:embed="rId15"/>
                  <a:stretch>
                    <a:fillRect/>
                  </a:stretch>
                </a:blipFill>
                <a:ln w="19050">
                  <a:solidFill>
                    <a:schemeClr val="accent2">
                      <a:lumMod val="7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4630BE8A-3D30-421C-A909-17B057DD695E}"/>
                </a:ext>
              </a:extLst>
            </p:cNvPr>
            <p:cNvCxnSpPr>
              <a:cxnSpLocks/>
              <a:stCxn id="66" idx="6"/>
              <a:endCxn id="65" idx="2"/>
            </p:cNvCxnSpPr>
            <p:nvPr/>
          </p:nvCxnSpPr>
          <p:spPr>
            <a:xfrm>
              <a:off x="4072750" y="1361793"/>
              <a:ext cx="898911" cy="95887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D7044FBE-A1EB-4E67-B9DF-1A03261D44E3}"/>
                </a:ext>
              </a:extLst>
            </p:cNvPr>
            <p:cNvCxnSpPr>
              <a:cxnSpLocks/>
              <a:stCxn id="68" idx="6"/>
              <a:endCxn id="65" idx="2"/>
            </p:cNvCxnSpPr>
            <p:nvPr/>
          </p:nvCxnSpPr>
          <p:spPr>
            <a:xfrm>
              <a:off x="4072750" y="2060459"/>
              <a:ext cx="898911" cy="26020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9BACF0FD-03E0-4527-83FC-E9C5E277B233}"/>
                </a:ext>
              </a:extLst>
            </p:cNvPr>
            <p:cNvCxnSpPr>
              <a:cxnSpLocks/>
              <a:stCxn id="69" idx="6"/>
              <a:endCxn id="65" idx="2"/>
            </p:cNvCxnSpPr>
            <p:nvPr/>
          </p:nvCxnSpPr>
          <p:spPr>
            <a:xfrm flipV="1">
              <a:off x="4072750" y="2320663"/>
              <a:ext cx="898911" cy="45767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A0FBB3DF-28E3-4D4C-9F23-BEB87A70E91F}"/>
                </a:ext>
              </a:extLst>
            </p:cNvPr>
            <p:cNvCxnSpPr>
              <a:cxnSpLocks/>
              <a:endCxn id="65" idx="2"/>
            </p:cNvCxnSpPr>
            <p:nvPr/>
          </p:nvCxnSpPr>
          <p:spPr>
            <a:xfrm flipV="1">
              <a:off x="4072749" y="2320663"/>
              <a:ext cx="898912" cy="117591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17216464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Feature Scaling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133475"/>
            <a:ext cx="10862187" cy="504348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1966E9F-3522-400C-AA38-01C07633B72E}"/>
              </a:ext>
            </a:extLst>
          </p:cNvPr>
          <p:cNvGrpSpPr/>
          <p:nvPr/>
        </p:nvGrpSpPr>
        <p:grpSpPr>
          <a:xfrm>
            <a:off x="7349614" y="5911724"/>
            <a:ext cx="3093201" cy="1487289"/>
            <a:chOff x="1849765" y="2049955"/>
            <a:chExt cx="2458515" cy="148728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A63BADB9-2FB7-4455-94D9-0E6943099C4F}"/>
                    </a:ext>
                  </a:extLst>
                </p:cNvPr>
                <p:cNvSpPr/>
                <p:nvPr/>
              </p:nvSpPr>
              <p:spPr>
                <a:xfrm>
                  <a:off x="2145183" y="2049955"/>
                  <a:ext cx="2163097" cy="544769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r>
                          <a:rPr lang="en-US" sz="4000" i="1" baseline="200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𝛩</m:t>
                            </m:r>
                          </m:e>
                          <m:sub>
                            <m: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4000" i="1" baseline="200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4000" i="1" baseline="4000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sz="4000" dirty="0"/>
                </a:p>
              </p:txBody>
            </p:sp>
          </mc:Choice>
          <mc:Fallback xmlns="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A63BADB9-2FB7-4455-94D9-0E6943099C4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45183" y="2049955"/>
                  <a:ext cx="2163097" cy="544769"/>
                </a:xfrm>
                <a:prstGeom prst="rect">
                  <a:avLst/>
                </a:prstGeom>
                <a:blipFill>
                  <a:blip r:embed="rId2"/>
                  <a:stretch>
                    <a:fillRect t="-1124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3639DB4-DDE8-401E-99DB-FAFDD6F07562}"/>
                </a:ext>
              </a:extLst>
            </p:cNvPr>
            <p:cNvSpPr/>
            <p:nvPr/>
          </p:nvSpPr>
          <p:spPr>
            <a:xfrm>
              <a:off x="1849765" y="2992475"/>
              <a:ext cx="1818094" cy="54476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Hypothesis: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DE18E19-10D7-45DD-9F5E-69E616258073}"/>
                  </a:ext>
                </a:extLst>
              </p:cNvPr>
              <p:cNvSpPr/>
              <p:nvPr/>
            </p:nvSpPr>
            <p:spPr>
              <a:xfrm>
                <a:off x="4930446" y="2203199"/>
                <a:ext cx="8166563" cy="229523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r>
                  <a:rPr lang="en-US" sz="3200" dirty="0">
                    <a:solidFill>
                      <a:schemeClr val="tx1"/>
                    </a:solidFill>
                  </a:rPr>
                  <a:t>Outline:	</a:t>
                </a:r>
              </a:p>
              <a:p>
                <a:pPr marL="457200" indent="-457200">
                  <a:spcAft>
                    <a:spcPts val="1800"/>
                  </a:spcAft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Start with some value of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  <m:r>
                      <a:rPr lang="en-US" sz="2800" i="1" baseline="-100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  <m:r>
                      <a:rPr lang="en-US" sz="2800" i="1" baseline="-100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8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 marL="457200" indent="-457200">
                  <a:spcAft>
                    <a:spcPts val="1800"/>
                  </a:spcAft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Keep changing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  <m:r>
                      <a:rPr lang="en-US" sz="2800" b="0" i="1" baseline="-100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  <m:r>
                      <a:rPr lang="en-US" sz="2800" b="0" i="1" baseline="-100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2800" b="0" baseline="-100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:r>
                  <a:rPr lang="en-US" sz="28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reduce </a:t>
                </a:r>
                <a14:m>
                  <m:oMath xmlns:m="http://schemas.openxmlformats.org/officeDocument/2006/math">
                    <m:r>
                      <a:rPr lang="en-US" sz="2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80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8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en-US" sz="2800" b="0" baseline="-100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 marL="457200" indent="-457200">
                  <a:spcAft>
                    <a:spcPts val="1800"/>
                  </a:spcAft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Until we hopefully end up at  a minimum </a:t>
                </a:r>
                <a:endParaRPr lang="en-US" sz="2800" b="0" baseline="-100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sz="28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DE18E19-10D7-45DD-9F5E-69E6162580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0446" y="2203199"/>
                <a:ext cx="8166563" cy="2295232"/>
              </a:xfrm>
              <a:prstGeom prst="rect">
                <a:avLst/>
              </a:prstGeom>
              <a:blipFill>
                <a:blip r:embed="rId3"/>
                <a:stretch>
                  <a:fillRect l="-3062" t="-5305" b="-663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15FED92-CEF5-472F-90CB-F553DE3F50EF}"/>
                  </a:ext>
                </a:extLst>
              </p:cNvPr>
              <p:cNvSpPr/>
              <p:nvPr/>
            </p:nvSpPr>
            <p:spPr>
              <a:xfrm>
                <a:off x="3286124" y="4634380"/>
                <a:ext cx="4626462" cy="150986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r>
                  <a:rPr lang="en-US" sz="32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Goal:  </a:t>
                </a:r>
                <a:r>
                  <a:rPr lang="en-US" sz="3200" dirty="0">
                    <a:solidFill>
                      <a:schemeClr val="tx1"/>
                    </a:solidFill>
                  </a:rPr>
                  <a:t>Minimize  </a:t>
                </a:r>
                <a14:m>
                  <m:oMath xmlns:m="http://schemas.openxmlformats.org/officeDocument/2006/math">
                    <m:r>
                      <a:rPr lang="en-US" sz="32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32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320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32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32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32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                    </a:t>
                </a:r>
                <a14:m>
                  <m:oMath xmlns:m="http://schemas.openxmlformats.org/officeDocument/2006/math">
                    <m:r>
                      <a:rPr lang="en-US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𝑜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800" baseline="-10000" dirty="0">
                  <a:solidFill>
                    <a:schemeClr val="tx1"/>
                  </a:solidFill>
                </a:endParaRPr>
              </a:p>
              <a:p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15FED92-CEF5-472F-90CB-F553DE3F50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6124" y="4634380"/>
                <a:ext cx="4626462" cy="1509860"/>
              </a:xfrm>
              <a:prstGeom prst="rect">
                <a:avLst/>
              </a:prstGeom>
              <a:blipFill>
                <a:blip r:embed="rId4"/>
                <a:stretch>
                  <a:fillRect l="-5270" t="-201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692CB57-720B-4D66-A517-66DA86BADAAF}"/>
              </a:ext>
            </a:extLst>
          </p:cNvPr>
          <p:cNvCxnSpPr/>
          <p:nvPr/>
        </p:nvCxnSpPr>
        <p:spPr>
          <a:xfrm flipH="1" flipV="1">
            <a:off x="7889066" y="5536953"/>
            <a:ext cx="262958" cy="343023"/>
          </a:xfrm>
          <a:prstGeom prst="straightConnector1">
            <a:avLst/>
          </a:prstGeom>
          <a:ln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BECE9024-9939-43FE-9EF5-73D98EFC4414}"/>
                  </a:ext>
                </a:extLst>
              </p:cNvPr>
              <p:cNvSpPr/>
              <p:nvPr/>
            </p:nvSpPr>
            <p:spPr>
              <a:xfrm>
                <a:off x="8428844" y="6430607"/>
                <a:ext cx="4378051" cy="207995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r>
                  <a:rPr lang="en-US" sz="32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Const Function: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grow m:val="on"/>
                          <m:supHide m:val="on"/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en-US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</m:e>
                                  </m:d>
                                  <m: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BECE9024-9939-43FE-9EF5-73D98EFC44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8844" y="6430607"/>
                <a:ext cx="4378051" cy="2079958"/>
              </a:xfrm>
              <a:prstGeom prst="rect">
                <a:avLst/>
              </a:prstGeom>
              <a:blipFill>
                <a:blip r:embed="rId5"/>
                <a:stretch>
                  <a:fillRect l="-571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37FAE75E-ECD1-4290-8A1C-1044807A2547}"/>
              </a:ext>
            </a:extLst>
          </p:cNvPr>
          <p:cNvGrpSpPr/>
          <p:nvPr/>
        </p:nvGrpSpPr>
        <p:grpSpPr>
          <a:xfrm>
            <a:off x="4748191" y="3860018"/>
            <a:ext cx="3448050" cy="2191954"/>
            <a:chOff x="7539030" y="3538923"/>
            <a:chExt cx="3443295" cy="2551927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4E11A5C-E4D7-4295-BB65-8C0ED16DC88E}"/>
                </a:ext>
              </a:extLst>
            </p:cNvPr>
            <p:cNvSpPr/>
            <p:nvPr/>
          </p:nvSpPr>
          <p:spPr>
            <a:xfrm rot="19771533">
              <a:off x="8720927" y="4831122"/>
              <a:ext cx="232060" cy="1731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rgbClr val="C00000"/>
                  </a:solidFill>
                </a:rPr>
                <a:t>x</a:t>
              </a: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AA540CF8-CABE-475B-9CAB-8BEF7F419AC7}"/>
                </a:ext>
              </a:extLst>
            </p:cNvPr>
            <p:cNvGrpSpPr/>
            <p:nvPr/>
          </p:nvGrpSpPr>
          <p:grpSpPr>
            <a:xfrm>
              <a:off x="7539030" y="3538923"/>
              <a:ext cx="3443295" cy="2551927"/>
              <a:chOff x="7539030" y="3538923"/>
              <a:chExt cx="3443295" cy="2551927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C31C48C2-F749-447A-93BE-DBDA67ABEEE1}"/>
                  </a:ext>
                </a:extLst>
              </p:cNvPr>
              <p:cNvSpPr/>
              <p:nvPr/>
            </p:nvSpPr>
            <p:spPr>
              <a:xfrm rot="19771533">
                <a:off x="9621194" y="4259379"/>
                <a:ext cx="232060" cy="17318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>
                    <a:solidFill>
                      <a:srgbClr val="C00000"/>
                    </a:solidFill>
                  </a:rPr>
                  <a:t>x</a:t>
                </a:r>
              </a:p>
            </p:txBody>
          </p: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D380C0D0-D710-4F9E-B791-4FCDD1A44455}"/>
                  </a:ext>
                </a:extLst>
              </p:cNvPr>
              <p:cNvGrpSpPr/>
              <p:nvPr/>
            </p:nvGrpSpPr>
            <p:grpSpPr>
              <a:xfrm>
                <a:off x="7539030" y="3538923"/>
                <a:ext cx="3443295" cy="2551927"/>
                <a:chOff x="7539030" y="3538923"/>
                <a:chExt cx="3443295" cy="2551927"/>
              </a:xfrm>
            </p:grpSpPr>
            <p:grpSp>
              <p:nvGrpSpPr>
                <p:cNvPr id="18" name="Group 17">
                  <a:extLst>
                    <a:ext uri="{FF2B5EF4-FFF2-40B4-BE49-F238E27FC236}">
                      <a16:creationId xmlns:a16="http://schemas.microsoft.com/office/drawing/2014/main" id="{B61E7E97-8925-4E4B-8F43-8BDD738BF6D1}"/>
                    </a:ext>
                  </a:extLst>
                </p:cNvPr>
                <p:cNvGrpSpPr/>
                <p:nvPr/>
              </p:nvGrpSpPr>
              <p:grpSpPr>
                <a:xfrm>
                  <a:off x="7539030" y="3538923"/>
                  <a:ext cx="3443295" cy="2551927"/>
                  <a:chOff x="7539030" y="3538923"/>
                  <a:chExt cx="3443295" cy="2551927"/>
                </a:xfrm>
              </p:grpSpPr>
              <p:grpSp>
                <p:nvGrpSpPr>
                  <p:cNvPr id="20" name="Group 19">
                    <a:extLst>
                      <a:ext uri="{FF2B5EF4-FFF2-40B4-BE49-F238E27FC236}">
                        <a16:creationId xmlns:a16="http://schemas.microsoft.com/office/drawing/2014/main" id="{07BD56A3-7A33-4231-A66C-2310937A15C6}"/>
                      </a:ext>
                    </a:extLst>
                  </p:cNvPr>
                  <p:cNvGrpSpPr/>
                  <p:nvPr/>
                </p:nvGrpSpPr>
                <p:grpSpPr>
                  <a:xfrm>
                    <a:off x="7539030" y="3538923"/>
                    <a:ext cx="3443295" cy="2551927"/>
                    <a:chOff x="7539030" y="3538923"/>
                    <a:chExt cx="3443295" cy="2551927"/>
                  </a:xfrm>
                </p:grpSpPr>
                <p:sp>
                  <p:nvSpPr>
                    <p:cNvPr id="22" name="Rectangle 21">
                      <a:extLst>
                        <a:ext uri="{FF2B5EF4-FFF2-40B4-BE49-F238E27FC236}">
                          <a16:creationId xmlns:a16="http://schemas.microsoft.com/office/drawing/2014/main" id="{5946F5FD-1F1B-4E8B-A0DA-47BD505898B4}"/>
                        </a:ext>
                      </a:extLst>
                    </p:cNvPr>
                    <p:cNvSpPr/>
                    <p:nvPr/>
                  </p:nvSpPr>
                  <p:spPr>
                    <a:xfrm rot="19771533">
                      <a:off x="8396941" y="5234719"/>
                      <a:ext cx="232060" cy="17318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x</a:t>
                      </a:r>
                    </a:p>
                  </p:txBody>
                </p:sp>
                <p:grpSp>
                  <p:nvGrpSpPr>
                    <p:cNvPr id="23" name="Group 22">
                      <a:extLst>
                        <a:ext uri="{FF2B5EF4-FFF2-40B4-BE49-F238E27FC236}">
                          <a16:creationId xmlns:a16="http://schemas.microsoft.com/office/drawing/2014/main" id="{A0655FFE-62BD-4C04-9FCE-4D52F6B6DB8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539030" y="3538923"/>
                      <a:ext cx="3443295" cy="2551927"/>
                      <a:chOff x="7539030" y="3538923"/>
                      <a:chExt cx="3443295" cy="2551927"/>
                    </a:xfrm>
                  </p:grpSpPr>
                  <p:sp>
                    <p:nvSpPr>
                      <p:cNvPr id="24" name="Rectangle 23">
                        <a:extLst>
                          <a:ext uri="{FF2B5EF4-FFF2-40B4-BE49-F238E27FC236}">
                            <a16:creationId xmlns:a16="http://schemas.microsoft.com/office/drawing/2014/main" id="{813A2F07-CF38-4BE5-8DB2-F32C27553E1D}"/>
                          </a:ext>
                        </a:extLst>
                      </p:cNvPr>
                      <p:cNvSpPr/>
                      <p:nvPr/>
                    </p:nvSpPr>
                    <p:spPr>
                      <a:xfrm rot="19771533">
                        <a:off x="10088460" y="4170424"/>
                        <a:ext cx="232060" cy="173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0" tIns="0" rIns="0" bIns="0" rtlCol="0" anchor="ctr"/>
                      <a:lstStyle/>
                      <a:p>
                        <a:pPr algn="ctr"/>
                        <a:r>
                          <a:rPr lang="en-US" dirty="0">
                            <a:solidFill>
                              <a:srgbClr val="C00000"/>
                            </a:solidFill>
                          </a:rPr>
                          <a:t>x</a:t>
                        </a:r>
                      </a:p>
                    </p:txBody>
                  </p:sp>
                  <p:grpSp>
                    <p:nvGrpSpPr>
                      <p:cNvPr id="25" name="Group 24">
                        <a:extLst>
                          <a:ext uri="{FF2B5EF4-FFF2-40B4-BE49-F238E27FC236}">
                            <a16:creationId xmlns:a16="http://schemas.microsoft.com/office/drawing/2014/main" id="{1541D81D-7EF4-413E-90FD-9245F5881988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539030" y="3538923"/>
                        <a:ext cx="3443295" cy="2551927"/>
                        <a:chOff x="7539030" y="3538923"/>
                        <a:chExt cx="3443295" cy="2551927"/>
                      </a:xfrm>
                    </p:grpSpPr>
                    <p:sp>
                      <p:nvSpPr>
                        <p:cNvPr id="26" name="Rectangle 25">
                          <a:extLst>
                            <a:ext uri="{FF2B5EF4-FFF2-40B4-BE49-F238E27FC236}">
                              <a16:creationId xmlns:a16="http://schemas.microsoft.com/office/drawing/2014/main" id="{7FF82BA7-6B19-458C-8F06-465943818B6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9771533">
                          <a:off x="9243916" y="4335568"/>
                          <a:ext cx="232060" cy="1731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0" tIns="0" rIns="0" bIns="0" rtlCol="0" anchor="ctr"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x</a:t>
                          </a:r>
                        </a:p>
                      </p:txBody>
                    </p:sp>
                    <p:grpSp>
                      <p:nvGrpSpPr>
                        <p:cNvPr id="27" name="Group 26">
                          <a:extLst>
                            <a:ext uri="{FF2B5EF4-FFF2-40B4-BE49-F238E27FC236}">
                              <a16:creationId xmlns:a16="http://schemas.microsoft.com/office/drawing/2014/main" id="{1BCC0974-DB76-45AC-8DC2-FC850BBA5388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7539030" y="3538923"/>
                          <a:ext cx="3443295" cy="2551927"/>
                          <a:chOff x="7539030" y="3538923"/>
                          <a:chExt cx="3443295" cy="2551927"/>
                        </a:xfrm>
                      </p:grpSpPr>
                      <p:grpSp>
                        <p:nvGrpSpPr>
                          <p:cNvPr id="28" name="Group 27">
                            <a:extLst>
                              <a:ext uri="{FF2B5EF4-FFF2-40B4-BE49-F238E27FC236}">
                                <a16:creationId xmlns:a16="http://schemas.microsoft.com/office/drawing/2014/main" id="{1CA7D2C1-F190-4232-81B3-0703A60FCCEF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7539030" y="3538923"/>
                            <a:ext cx="3443295" cy="2551927"/>
                            <a:chOff x="7539030" y="3538923"/>
                            <a:chExt cx="3443295" cy="2551927"/>
                          </a:xfrm>
                        </p:grpSpPr>
                        <p:grpSp>
                          <p:nvGrpSpPr>
                            <p:cNvPr id="31" name="Group 30">
                              <a:extLst>
                                <a:ext uri="{FF2B5EF4-FFF2-40B4-BE49-F238E27FC236}">
                                  <a16:creationId xmlns:a16="http://schemas.microsoft.com/office/drawing/2014/main" id="{26C206C8-B218-488E-AC43-770FBE0CA53D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7679528" y="5817585"/>
                              <a:ext cx="3302797" cy="273265"/>
                              <a:chOff x="7679528" y="5817585"/>
                              <a:chExt cx="3302797" cy="273265"/>
                            </a:xfrm>
                          </p:grpSpPr>
                          <p:cxnSp>
                            <p:nvCxnSpPr>
                              <p:cNvPr id="35" name="Straight Connector 34">
                                <a:extLst>
                                  <a:ext uri="{FF2B5EF4-FFF2-40B4-BE49-F238E27FC236}">
                                    <a16:creationId xmlns:a16="http://schemas.microsoft.com/office/drawing/2014/main" id="{88EC2FB0-8F45-4DA3-A804-B3C6745115DC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 flipH="1">
                                <a:off x="7679528" y="5817585"/>
                                <a:ext cx="3302797" cy="0"/>
                              </a:xfrm>
                              <a:prstGeom prst="line">
                                <a:avLst/>
                              </a:prstGeom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sp>
                            <p:nvSpPr>
                              <p:cNvPr id="36" name="Rectangle 35">
                                <a:extLst>
                                  <a:ext uri="{FF2B5EF4-FFF2-40B4-BE49-F238E27FC236}">
                                    <a16:creationId xmlns:a16="http://schemas.microsoft.com/office/drawing/2014/main" id="{335D7B93-EF5D-4C4C-94BC-10F7E5A7EC7C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9172575" y="5817586"/>
                                <a:ext cx="314324" cy="273264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lIns="0" tIns="0" rIns="0" bIns="0" rtlCol="0" anchor="ctr"/>
                              <a:lstStyle/>
                              <a:p>
                                <a:pPr algn="ctr"/>
                                <a:r>
                                  <a:rPr lang="en-US" dirty="0">
                                    <a:solidFill>
                                      <a:schemeClr val="tx1"/>
                                    </a:solidFill>
                                  </a:rPr>
                                  <a:t>x</a:t>
                                </a:r>
                              </a:p>
                            </p:txBody>
                          </p:sp>
                        </p:grpSp>
                        <p:grpSp>
                          <p:nvGrpSpPr>
                            <p:cNvPr id="32" name="Group 31">
                              <a:extLst>
                                <a:ext uri="{FF2B5EF4-FFF2-40B4-BE49-F238E27FC236}">
                                  <a16:creationId xmlns:a16="http://schemas.microsoft.com/office/drawing/2014/main" id="{194A130F-631E-4267-B11F-1E959A09D76C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7539030" y="3538923"/>
                              <a:ext cx="314335" cy="2421537"/>
                              <a:chOff x="7539030" y="3538923"/>
                              <a:chExt cx="314335" cy="2421537"/>
                            </a:xfrm>
                          </p:grpSpPr>
                          <p:cxnSp>
                            <p:nvCxnSpPr>
                              <p:cNvPr id="33" name="Straight Connector 32">
                                <a:extLst>
                                  <a:ext uri="{FF2B5EF4-FFF2-40B4-BE49-F238E27FC236}">
                                    <a16:creationId xmlns:a16="http://schemas.microsoft.com/office/drawing/2014/main" id="{F4601DCD-94D7-43F5-8EB4-74D9F1BE1F7D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>
                                <a:off x="7853365" y="3538923"/>
                                <a:ext cx="0" cy="2421537"/>
                              </a:xfrm>
                              <a:prstGeom prst="line">
                                <a:avLst/>
                              </a:prstGeom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sp>
                            <p:nvSpPr>
                              <p:cNvPr id="34" name="Rectangle 33">
                                <a:extLst>
                                  <a:ext uri="{FF2B5EF4-FFF2-40B4-BE49-F238E27FC236}">
                                    <a16:creationId xmlns:a16="http://schemas.microsoft.com/office/drawing/2014/main" id="{79590E6C-7F17-4E98-9853-A9D0325BC0BC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7539030" y="4457379"/>
                                <a:ext cx="285754" cy="343219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lIns="0" tIns="0" rIns="0" bIns="0" rtlCol="0" anchor="ctr"/>
                              <a:lstStyle/>
                              <a:p>
                                <a:pPr algn="ctr"/>
                                <a:r>
                                  <a:rPr lang="en-US" dirty="0">
                                    <a:solidFill>
                                      <a:schemeClr val="tx1"/>
                                    </a:solidFill>
                                  </a:rPr>
                                  <a:t>y</a:t>
                                </a:r>
                              </a:p>
                            </p:txBody>
                          </p:sp>
                        </p:grpSp>
                      </p:grpSp>
                      <p:cxnSp>
                        <p:nvCxnSpPr>
                          <p:cNvPr id="29" name="Straight Connector 28">
                            <a:extLst>
                              <a:ext uri="{FF2B5EF4-FFF2-40B4-BE49-F238E27FC236}">
                                <a16:creationId xmlns:a16="http://schemas.microsoft.com/office/drawing/2014/main" id="{553D8B5F-1948-437C-A5F5-660AB83A7B86}"/>
                              </a:ext>
                            </a:extLst>
                          </p:cNvPr>
                          <p:cNvCxnSpPr/>
                          <p:nvPr/>
                        </p:nvCxnSpPr>
                        <p:spPr>
                          <a:xfrm flipV="1">
                            <a:off x="8039100" y="3900872"/>
                            <a:ext cx="2495550" cy="1553918"/>
                          </a:xfrm>
                          <a:prstGeom prst="line">
                            <a:avLst/>
                          </a:prstGeom>
                          <a:ln w="15875"/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mc:AlternateContent xmlns:mc="http://schemas.openxmlformats.org/markup-compatibility/2006" xmlns:a14="http://schemas.microsoft.com/office/drawing/2010/main">
                        <mc:Choice Requires="a14">
                          <p:sp>
                            <p:nvSpPr>
                              <p:cNvPr id="30" name="Rectangle 29">
                                <a:extLst>
                                  <a:ext uri="{FF2B5EF4-FFF2-40B4-BE49-F238E27FC236}">
                                    <a16:creationId xmlns:a16="http://schemas.microsoft.com/office/drawing/2014/main" id="{9D60BDF5-763B-4662-A899-4A00431748E6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10033543" y="3649941"/>
                                <a:ext cx="602452" cy="273264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lIns="0" tIns="0" rIns="0" bIns="0" rtlCol="0" anchor="ctr"/>
                              <a:lstStyle/>
                              <a:p>
                                <a:pPr algn="ctr"/>
                                <a14:m>
                                  <m:oMathPara xmlns:m="http://schemas.openxmlformats.org/officeDocument/2006/math">
                                    <m:oMathParaPr>
                                      <m:jc m:val="centerGroup"/>
                                    </m:oMathParaPr>
                                    <m:oMath xmlns:m="http://schemas.openxmlformats.org/officeDocument/2006/math"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oMath>
                                  </m:oMathPara>
                                </a14:m>
                                <a:endParaRPr lang="en-US" dirty="0">
                                  <a:solidFill>
                                    <a:schemeClr val="tx1"/>
                                  </a:solidFill>
                                </a:endParaRPr>
                              </a:p>
                            </p:txBody>
                          </p:sp>
                        </mc:Choice>
                        <mc:Fallback xmlns="">
                          <p:sp>
                            <p:nvSpPr>
                              <p:cNvPr id="30" name="Rectangle 29">
                                <a:extLst>
                                  <a:ext uri="{FF2B5EF4-FFF2-40B4-BE49-F238E27FC236}">
                                    <a16:creationId xmlns:a16="http://schemas.microsoft.com/office/drawing/2014/main" id="{9D60BDF5-763B-4662-A899-4A00431748E6}"/>
                                  </a:ext>
                                </a:extLst>
                              </p:cNvPr>
                              <p:cNvSpPr>
                                <a:spLocks noRot="1" noChangeAspect="1" noMove="1" noResize="1" noEditPoints="1" noAdjustHandles="1" noChangeArrowheads="1" noChangeShapeType="1" noTextEdit="1"/>
                              </p:cNvSpPr>
                              <p:nvPr/>
                            </p:nvSpPr>
                            <p:spPr>
                              <a:xfrm>
                                <a:off x="10033543" y="3649941"/>
                                <a:ext cx="602452" cy="273264"/>
                              </a:xfrm>
                              <a:prstGeom prst="rect">
                                <a:avLst/>
                              </a:prstGeom>
                              <a:blipFill>
                                <a:blip r:embed="rId6"/>
                                <a:stretch>
                                  <a:fillRect l="-5051" t="-10256" r="-2020" b="-48718"/>
                                </a:stretch>
                              </a:blipFill>
                              <a:ln>
                                <a:noFill/>
                              </a:ln>
                            </p:spPr>
                            <p:txBody>
                              <a:bodyPr/>
                              <a:lstStyle/>
                              <a:p>
                                <a:r>
                                  <a:rPr lang="en-US">
                                    <a:noFill/>
                                  </a:rPr>
                                  <a:t> </a:t>
                                </a:r>
                              </a:p>
                            </p:txBody>
                          </p:sp>
                        </mc:Fallback>
                      </mc:AlternateContent>
                    </p:grpSp>
                  </p:grpSp>
                </p:grpSp>
              </p:grpSp>
              <p:sp>
                <p:nvSpPr>
                  <p:cNvPr id="21" name="Rectangle 20">
                    <a:extLst>
                      <a:ext uri="{FF2B5EF4-FFF2-40B4-BE49-F238E27FC236}">
                        <a16:creationId xmlns:a16="http://schemas.microsoft.com/office/drawing/2014/main" id="{88EDA3C9-E96A-444E-BC1F-64CB774C1115}"/>
                      </a:ext>
                    </a:extLst>
                  </p:cNvPr>
                  <p:cNvSpPr/>
                  <p:nvPr/>
                </p:nvSpPr>
                <p:spPr>
                  <a:xfrm rot="19771533">
                    <a:off x="8887382" y="4354880"/>
                    <a:ext cx="164166" cy="32397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dirty="0">
                        <a:solidFill>
                          <a:srgbClr val="C00000"/>
                        </a:solidFill>
                      </a:rPr>
                      <a:t>x</a:t>
                    </a:r>
                  </a:p>
                </p:txBody>
              </p:sp>
            </p:grpSp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C44EBF1F-C0AD-499C-B30E-17C38111A83F}"/>
                    </a:ext>
                  </a:extLst>
                </p:cNvPr>
                <p:cNvSpPr/>
                <p:nvPr/>
              </p:nvSpPr>
              <p:spPr>
                <a:xfrm rot="19771533">
                  <a:off x="9074551" y="4659799"/>
                  <a:ext cx="232060" cy="17318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dirty="0">
                      <a:solidFill>
                        <a:srgbClr val="C00000"/>
                      </a:solidFill>
                    </a:rPr>
                    <a:t>x</a:t>
                  </a:r>
                </a:p>
              </p:txBody>
            </p:sp>
          </p:grp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F2EF06CC-1A13-408D-B49F-CF3544C35B06}"/>
                  </a:ext>
                </a:extLst>
              </p:cNvPr>
              <p:cNvSpPr/>
              <p:nvPr/>
            </p:nvSpPr>
            <p:spPr>
              <a:xfrm>
                <a:off x="11597623" y="6184108"/>
                <a:ext cx="1223107" cy="43738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sz="2000" i="1" baseline="20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𝛩</m:t>
                          </m:r>
                        </m:e>
                        <m:sub>
                          <m: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i="1" baseline="20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i="1" baseline="400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F2EF06CC-1A13-408D-B49F-CF3544C35B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97623" y="6184108"/>
                <a:ext cx="1223107" cy="437384"/>
              </a:xfrm>
              <a:prstGeom prst="rect">
                <a:avLst/>
              </a:prstGeom>
              <a:blipFill>
                <a:blip r:embed="rId7"/>
                <a:stretch>
                  <a:fillRect l="-298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10330955-CEFB-4443-8BE2-7817EC1A6CE6}"/>
                  </a:ext>
                </a:extLst>
              </p:cNvPr>
              <p:cNvSpPr/>
              <p:nvPr/>
            </p:nvSpPr>
            <p:spPr>
              <a:xfrm>
                <a:off x="10925174" y="1555813"/>
                <a:ext cx="995935" cy="59843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10330955-CEFB-4443-8BE2-7817EC1A6C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25174" y="1555813"/>
                <a:ext cx="995935" cy="598436"/>
              </a:xfrm>
              <a:prstGeom prst="rect">
                <a:avLst/>
              </a:prstGeom>
              <a:blipFill>
                <a:blip r:embed="rId8"/>
                <a:stretch>
                  <a:fillRect b="-102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1" name="Group 40">
            <a:extLst>
              <a:ext uri="{FF2B5EF4-FFF2-40B4-BE49-F238E27FC236}">
                <a16:creationId xmlns:a16="http://schemas.microsoft.com/office/drawing/2014/main" id="{E204171F-7C9C-4B3B-AFDD-A2A3144423A4}"/>
              </a:ext>
            </a:extLst>
          </p:cNvPr>
          <p:cNvGrpSpPr/>
          <p:nvPr/>
        </p:nvGrpSpPr>
        <p:grpSpPr>
          <a:xfrm>
            <a:off x="6337643" y="4222779"/>
            <a:ext cx="3448050" cy="2191954"/>
            <a:chOff x="7539030" y="3538923"/>
            <a:chExt cx="3443295" cy="2551927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C9D8ED25-7459-49FA-88B5-3873970BD64E}"/>
                </a:ext>
              </a:extLst>
            </p:cNvPr>
            <p:cNvSpPr/>
            <p:nvPr/>
          </p:nvSpPr>
          <p:spPr>
            <a:xfrm rot="19771533">
              <a:off x="8720927" y="4831122"/>
              <a:ext cx="232060" cy="1731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rgbClr val="C00000"/>
                  </a:solidFill>
                </a:rPr>
                <a:t>x</a:t>
              </a:r>
            </a:p>
          </p:txBody>
        </p: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5E8AA640-EFE8-45A5-A742-C0035C8B4DF0}"/>
                </a:ext>
              </a:extLst>
            </p:cNvPr>
            <p:cNvGrpSpPr/>
            <p:nvPr/>
          </p:nvGrpSpPr>
          <p:grpSpPr>
            <a:xfrm>
              <a:off x="7539030" y="3538923"/>
              <a:ext cx="3443295" cy="2551927"/>
              <a:chOff x="7539030" y="3538923"/>
              <a:chExt cx="3443295" cy="2551927"/>
            </a:xfrm>
          </p:grpSpPr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05BA8EE6-0933-41DD-A091-50061E11B624}"/>
                  </a:ext>
                </a:extLst>
              </p:cNvPr>
              <p:cNvSpPr/>
              <p:nvPr/>
            </p:nvSpPr>
            <p:spPr>
              <a:xfrm rot="19771533">
                <a:off x="9621194" y="4259379"/>
                <a:ext cx="232060" cy="17318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>
                    <a:solidFill>
                      <a:srgbClr val="C00000"/>
                    </a:solidFill>
                  </a:rPr>
                  <a:t>x</a:t>
                </a:r>
              </a:p>
            </p:txBody>
          </p:sp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17F6BDC7-6B7D-4496-964F-52125DDB35E5}"/>
                  </a:ext>
                </a:extLst>
              </p:cNvPr>
              <p:cNvGrpSpPr/>
              <p:nvPr/>
            </p:nvGrpSpPr>
            <p:grpSpPr>
              <a:xfrm>
                <a:off x="7539030" y="3538923"/>
                <a:ext cx="3443295" cy="2551927"/>
                <a:chOff x="7539030" y="3538923"/>
                <a:chExt cx="3443295" cy="2551927"/>
              </a:xfrm>
            </p:grpSpPr>
            <p:grpSp>
              <p:nvGrpSpPr>
                <p:cNvPr id="46" name="Group 45">
                  <a:extLst>
                    <a:ext uri="{FF2B5EF4-FFF2-40B4-BE49-F238E27FC236}">
                      <a16:creationId xmlns:a16="http://schemas.microsoft.com/office/drawing/2014/main" id="{5382F1EA-44B8-4E36-B427-BFC66D2A45CA}"/>
                    </a:ext>
                  </a:extLst>
                </p:cNvPr>
                <p:cNvGrpSpPr/>
                <p:nvPr/>
              </p:nvGrpSpPr>
              <p:grpSpPr>
                <a:xfrm>
                  <a:off x="7539030" y="3538923"/>
                  <a:ext cx="3443295" cy="2551927"/>
                  <a:chOff x="7539030" y="3538923"/>
                  <a:chExt cx="3443295" cy="2551927"/>
                </a:xfrm>
              </p:grpSpPr>
              <p:grpSp>
                <p:nvGrpSpPr>
                  <p:cNvPr id="48" name="Group 47">
                    <a:extLst>
                      <a:ext uri="{FF2B5EF4-FFF2-40B4-BE49-F238E27FC236}">
                        <a16:creationId xmlns:a16="http://schemas.microsoft.com/office/drawing/2014/main" id="{81AD66F1-EDCC-48E9-8E7A-9C230A39B272}"/>
                      </a:ext>
                    </a:extLst>
                  </p:cNvPr>
                  <p:cNvGrpSpPr/>
                  <p:nvPr/>
                </p:nvGrpSpPr>
                <p:grpSpPr>
                  <a:xfrm>
                    <a:off x="7539030" y="3538923"/>
                    <a:ext cx="3443295" cy="2551927"/>
                    <a:chOff x="7539030" y="3538923"/>
                    <a:chExt cx="3443295" cy="2551927"/>
                  </a:xfrm>
                </p:grpSpPr>
                <p:sp>
                  <p:nvSpPr>
                    <p:cNvPr id="50" name="Rectangle 49">
                      <a:extLst>
                        <a:ext uri="{FF2B5EF4-FFF2-40B4-BE49-F238E27FC236}">
                          <a16:creationId xmlns:a16="http://schemas.microsoft.com/office/drawing/2014/main" id="{A5EF0823-453F-4653-9D6C-596AB824CB11}"/>
                        </a:ext>
                      </a:extLst>
                    </p:cNvPr>
                    <p:cNvSpPr/>
                    <p:nvPr/>
                  </p:nvSpPr>
                  <p:spPr>
                    <a:xfrm rot="19771533">
                      <a:off x="8396941" y="5234719"/>
                      <a:ext cx="232060" cy="17318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x</a:t>
                      </a:r>
                    </a:p>
                  </p:txBody>
                </p:sp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9A3C5AAC-39CE-4E1F-BAE2-14A0320D885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539030" y="3538923"/>
                      <a:ext cx="3443295" cy="2551927"/>
                      <a:chOff x="7539030" y="3538923"/>
                      <a:chExt cx="3443295" cy="2551927"/>
                    </a:xfrm>
                  </p:grpSpPr>
                  <p:sp>
                    <p:nvSpPr>
                      <p:cNvPr id="52" name="Rectangle 51">
                        <a:extLst>
                          <a:ext uri="{FF2B5EF4-FFF2-40B4-BE49-F238E27FC236}">
                            <a16:creationId xmlns:a16="http://schemas.microsoft.com/office/drawing/2014/main" id="{88289A85-4117-46F2-902E-C33EDF9AF1A5}"/>
                          </a:ext>
                        </a:extLst>
                      </p:cNvPr>
                      <p:cNvSpPr/>
                      <p:nvPr/>
                    </p:nvSpPr>
                    <p:spPr>
                      <a:xfrm rot="19771533">
                        <a:off x="10088460" y="4170424"/>
                        <a:ext cx="232060" cy="173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0" tIns="0" rIns="0" bIns="0" rtlCol="0" anchor="ctr"/>
                      <a:lstStyle/>
                      <a:p>
                        <a:pPr algn="ctr"/>
                        <a:r>
                          <a:rPr lang="en-US" dirty="0">
                            <a:solidFill>
                              <a:srgbClr val="C00000"/>
                            </a:solidFill>
                          </a:rPr>
                          <a:t>x</a:t>
                        </a:r>
                      </a:p>
                    </p:txBody>
                  </p:sp>
                  <p:grpSp>
                    <p:nvGrpSpPr>
                      <p:cNvPr id="53" name="Group 52">
                        <a:extLst>
                          <a:ext uri="{FF2B5EF4-FFF2-40B4-BE49-F238E27FC236}">
                            <a16:creationId xmlns:a16="http://schemas.microsoft.com/office/drawing/2014/main" id="{EDE42712-B57F-49E3-95CB-BAA3F65DF4ED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539030" y="3538923"/>
                        <a:ext cx="3443295" cy="2551927"/>
                        <a:chOff x="7539030" y="3538923"/>
                        <a:chExt cx="3443295" cy="2551927"/>
                      </a:xfrm>
                    </p:grpSpPr>
                    <p:sp>
                      <p:nvSpPr>
                        <p:cNvPr id="54" name="Rectangle 53">
                          <a:extLst>
                            <a:ext uri="{FF2B5EF4-FFF2-40B4-BE49-F238E27FC236}">
                              <a16:creationId xmlns:a16="http://schemas.microsoft.com/office/drawing/2014/main" id="{58D182DF-63A7-4933-B915-9C66556B19A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9771533">
                          <a:off x="9243916" y="4335568"/>
                          <a:ext cx="232060" cy="1731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0" tIns="0" rIns="0" bIns="0" rtlCol="0" anchor="ctr"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x</a:t>
                          </a:r>
                        </a:p>
                      </p:txBody>
                    </p:sp>
                    <p:grpSp>
                      <p:nvGrpSpPr>
                        <p:cNvPr id="55" name="Group 54">
                          <a:extLst>
                            <a:ext uri="{FF2B5EF4-FFF2-40B4-BE49-F238E27FC236}">
                              <a16:creationId xmlns:a16="http://schemas.microsoft.com/office/drawing/2014/main" id="{D3E652EF-8A29-41CC-B2B1-F15D1043B108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7539030" y="3538923"/>
                          <a:ext cx="3443295" cy="2551927"/>
                          <a:chOff x="7539030" y="3538923"/>
                          <a:chExt cx="3443295" cy="2551927"/>
                        </a:xfrm>
                      </p:grpSpPr>
                      <p:grpSp>
                        <p:nvGrpSpPr>
                          <p:cNvPr id="56" name="Group 55">
                            <a:extLst>
                              <a:ext uri="{FF2B5EF4-FFF2-40B4-BE49-F238E27FC236}">
                                <a16:creationId xmlns:a16="http://schemas.microsoft.com/office/drawing/2014/main" id="{BB57A57E-8E6F-4656-A09A-1321689A3033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7539030" y="3538923"/>
                            <a:ext cx="3443295" cy="2551927"/>
                            <a:chOff x="7539030" y="3538923"/>
                            <a:chExt cx="3443295" cy="2551927"/>
                          </a:xfrm>
                        </p:grpSpPr>
                        <p:grpSp>
                          <p:nvGrpSpPr>
                            <p:cNvPr id="59" name="Group 58">
                              <a:extLst>
                                <a:ext uri="{FF2B5EF4-FFF2-40B4-BE49-F238E27FC236}">
                                  <a16:creationId xmlns:a16="http://schemas.microsoft.com/office/drawing/2014/main" id="{DF60CB4C-0BE2-4EEB-9009-5304DE7C2816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7679528" y="5817585"/>
                              <a:ext cx="3302797" cy="273265"/>
                              <a:chOff x="7679528" y="5817585"/>
                              <a:chExt cx="3302797" cy="273265"/>
                            </a:xfrm>
                          </p:grpSpPr>
                          <p:cxnSp>
                            <p:nvCxnSpPr>
                              <p:cNvPr id="63" name="Straight Connector 62">
                                <a:extLst>
                                  <a:ext uri="{FF2B5EF4-FFF2-40B4-BE49-F238E27FC236}">
                                    <a16:creationId xmlns:a16="http://schemas.microsoft.com/office/drawing/2014/main" id="{8843A07C-7658-4905-9B97-D6B63CA2B88B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 flipH="1">
                                <a:off x="7679528" y="5817585"/>
                                <a:ext cx="3302797" cy="0"/>
                              </a:xfrm>
                              <a:prstGeom prst="line">
                                <a:avLst/>
                              </a:prstGeom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sp>
                            <p:nvSpPr>
                              <p:cNvPr id="64" name="Rectangle 63">
                                <a:extLst>
                                  <a:ext uri="{FF2B5EF4-FFF2-40B4-BE49-F238E27FC236}">
                                    <a16:creationId xmlns:a16="http://schemas.microsoft.com/office/drawing/2014/main" id="{1741AE36-82E7-446B-876D-8297DA49F815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9172575" y="5817586"/>
                                <a:ext cx="314324" cy="273264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lIns="0" tIns="0" rIns="0" bIns="0" rtlCol="0" anchor="ctr"/>
                              <a:lstStyle/>
                              <a:p>
                                <a:pPr algn="ctr"/>
                                <a:r>
                                  <a:rPr lang="en-US" dirty="0">
                                    <a:solidFill>
                                      <a:schemeClr val="tx1"/>
                                    </a:solidFill>
                                  </a:rPr>
                                  <a:t>x</a:t>
                                </a:r>
                              </a:p>
                            </p:txBody>
                          </p:sp>
                        </p:grpSp>
                        <p:grpSp>
                          <p:nvGrpSpPr>
                            <p:cNvPr id="60" name="Group 59">
                              <a:extLst>
                                <a:ext uri="{FF2B5EF4-FFF2-40B4-BE49-F238E27FC236}">
                                  <a16:creationId xmlns:a16="http://schemas.microsoft.com/office/drawing/2014/main" id="{D0CBE5DA-5F9A-4C9E-B787-01FE656E6888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7539030" y="3538923"/>
                              <a:ext cx="314335" cy="2421537"/>
                              <a:chOff x="7539030" y="3538923"/>
                              <a:chExt cx="314335" cy="2421537"/>
                            </a:xfrm>
                          </p:grpSpPr>
                          <p:cxnSp>
                            <p:nvCxnSpPr>
                              <p:cNvPr id="61" name="Straight Connector 60">
                                <a:extLst>
                                  <a:ext uri="{FF2B5EF4-FFF2-40B4-BE49-F238E27FC236}">
                                    <a16:creationId xmlns:a16="http://schemas.microsoft.com/office/drawing/2014/main" id="{0FE89382-7680-4B7E-8665-051C1B1B28A9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>
                                <a:off x="7853365" y="3538923"/>
                                <a:ext cx="0" cy="2421537"/>
                              </a:xfrm>
                              <a:prstGeom prst="line">
                                <a:avLst/>
                              </a:prstGeom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sp>
                            <p:nvSpPr>
                              <p:cNvPr id="62" name="Rectangle 61">
                                <a:extLst>
                                  <a:ext uri="{FF2B5EF4-FFF2-40B4-BE49-F238E27FC236}">
                                    <a16:creationId xmlns:a16="http://schemas.microsoft.com/office/drawing/2014/main" id="{B873C96D-D073-49FE-83CC-0E8A68A8974D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7539030" y="4457379"/>
                                <a:ext cx="285754" cy="343219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lIns="0" tIns="0" rIns="0" bIns="0" rtlCol="0" anchor="ctr"/>
                              <a:lstStyle/>
                              <a:p>
                                <a:pPr algn="ctr"/>
                                <a:r>
                                  <a:rPr lang="en-US" dirty="0">
                                    <a:solidFill>
                                      <a:schemeClr val="tx1"/>
                                    </a:solidFill>
                                  </a:rPr>
                                  <a:t>y</a:t>
                                </a:r>
                              </a:p>
                            </p:txBody>
                          </p:sp>
                        </p:grpSp>
                      </p:grpSp>
                      <p:cxnSp>
                        <p:nvCxnSpPr>
                          <p:cNvPr id="57" name="Straight Connector 56">
                            <a:extLst>
                              <a:ext uri="{FF2B5EF4-FFF2-40B4-BE49-F238E27FC236}">
                                <a16:creationId xmlns:a16="http://schemas.microsoft.com/office/drawing/2014/main" id="{E0ED84A5-006B-4241-B5C1-EEF87B21CCCB}"/>
                              </a:ext>
                            </a:extLst>
                          </p:cNvPr>
                          <p:cNvCxnSpPr/>
                          <p:nvPr/>
                        </p:nvCxnSpPr>
                        <p:spPr>
                          <a:xfrm flipV="1">
                            <a:off x="8039100" y="3900872"/>
                            <a:ext cx="2495550" cy="1553918"/>
                          </a:xfrm>
                          <a:prstGeom prst="line">
                            <a:avLst/>
                          </a:prstGeom>
                          <a:ln w="15875"/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mc:AlternateContent xmlns:mc="http://schemas.openxmlformats.org/markup-compatibility/2006" xmlns:a14="http://schemas.microsoft.com/office/drawing/2010/main">
                        <mc:Choice Requires="a14">
                          <p:sp>
                            <p:nvSpPr>
                              <p:cNvPr id="58" name="Rectangle 57">
                                <a:extLst>
                                  <a:ext uri="{FF2B5EF4-FFF2-40B4-BE49-F238E27FC236}">
                                    <a16:creationId xmlns:a16="http://schemas.microsoft.com/office/drawing/2014/main" id="{F45AE027-0F90-4FEA-8638-14707456D77A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10033543" y="3649941"/>
                                <a:ext cx="602452" cy="273264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lIns="0" tIns="0" rIns="0" bIns="0" rtlCol="0" anchor="ctr"/>
                              <a:lstStyle/>
                              <a:p>
                                <a:pPr algn="ctr"/>
                                <a14:m>
                                  <m:oMathPara xmlns:m="http://schemas.openxmlformats.org/officeDocument/2006/math">
                                    <m:oMathParaPr>
                                      <m:jc m:val="centerGroup"/>
                                    </m:oMathParaPr>
                                    <m:oMath xmlns:m="http://schemas.openxmlformats.org/officeDocument/2006/math"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oMath>
                                  </m:oMathPara>
                                </a14:m>
                                <a:endParaRPr lang="en-US" dirty="0">
                                  <a:solidFill>
                                    <a:schemeClr val="tx1"/>
                                  </a:solidFill>
                                </a:endParaRPr>
                              </a:p>
                            </p:txBody>
                          </p:sp>
                        </mc:Choice>
                        <mc:Fallback xmlns="">
                          <p:sp>
                            <p:nvSpPr>
                              <p:cNvPr id="30" name="Rectangle 29">
                                <a:extLst>
                                  <a:ext uri="{FF2B5EF4-FFF2-40B4-BE49-F238E27FC236}">
                                    <a16:creationId xmlns:a16="http://schemas.microsoft.com/office/drawing/2014/main" id="{9D60BDF5-763B-4662-A899-4A00431748E6}"/>
                                  </a:ext>
                                </a:extLst>
                              </p:cNvPr>
                              <p:cNvSpPr>
                                <a:spLocks noRot="1" noChangeAspect="1" noMove="1" noResize="1" noEditPoints="1" noAdjustHandles="1" noChangeArrowheads="1" noChangeShapeType="1" noTextEdit="1"/>
                              </p:cNvSpPr>
                              <p:nvPr/>
                            </p:nvSpPr>
                            <p:spPr>
                              <a:xfrm>
                                <a:off x="10033543" y="3649941"/>
                                <a:ext cx="602452" cy="273264"/>
                              </a:xfrm>
                              <a:prstGeom prst="rect">
                                <a:avLst/>
                              </a:prstGeom>
                              <a:blipFill>
                                <a:blip r:embed="rId6"/>
                                <a:stretch>
                                  <a:fillRect l="-5051" t="-10256" r="-2020" b="-48718"/>
                                </a:stretch>
                              </a:blipFill>
                              <a:ln>
                                <a:noFill/>
                              </a:ln>
                            </p:spPr>
                            <p:txBody>
                              <a:bodyPr/>
                              <a:lstStyle/>
                              <a:p>
                                <a:r>
                                  <a:rPr lang="en-US">
                                    <a:noFill/>
                                  </a:rPr>
                                  <a:t> </a:t>
                                </a:r>
                              </a:p>
                            </p:txBody>
                          </p:sp>
                        </mc:Fallback>
                      </mc:AlternateContent>
                    </p:grpSp>
                  </p:grpSp>
                </p:grpSp>
              </p:grpSp>
              <p:sp>
                <p:nvSpPr>
                  <p:cNvPr id="49" name="Rectangle 48">
                    <a:extLst>
                      <a:ext uri="{FF2B5EF4-FFF2-40B4-BE49-F238E27FC236}">
                        <a16:creationId xmlns:a16="http://schemas.microsoft.com/office/drawing/2014/main" id="{310F15B7-13F1-4D39-AF66-F505DBEBBB61}"/>
                      </a:ext>
                    </a:extLst>
                  </p:cNvPr>
                  <p:cNvSpPr/>
                  <p:nvPr/>
                </p:nvSpPr>
                <p:spPr>
                  <a:xfrm rot="19771533">
                    <a:off x="8887382" y="4354880"/>
                    <a:ext cx="164166" cy="32397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dirty="0">
                        <a:solidFill>
                          <a:srgbClr val="C00000"/>
                        </a:solidFill>
                      </a:rPr>
                      <a:t>x</a:t>
                    </a:r>
                  </a:p>
                </p:txBody>
              </p:sp>
            </p:grpSp>
            <p:sp>
              <p:nvSpPr>
                <p:cNvPr id="47" name="Rectangle 46">
                  <a:extLst>
                    <a:ext uri="{FF2B5EF4-FFF2-40B4-BE49-F238E27FC236}">
                      <a16:creationId xmlns:a16="http://schemas.microsoft.com/office/drawing/2014/main" id="{2CC9E810-3BEC-457E-A21A-4E8B327A45BF}"/>
                    </a:ext>
                  </a:extLst>
                </p:cNvPr>
                <p:cNvSpPr/>
                <p:nvPr/>
              </p:nvSpPr>
              <p:spPr>
                <a:xfrm rot="19771533">
                  <a:off x="9074551" y="4659799"/>
                  <a:ext cx="232060" cy="17318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dirty="0">
                      <a:solidFill>
                        <a:srgbClr val="C00000"/>
                      </a:solidFill>
                    </a:rPr>
                    <a:t>x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4178383722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Gradient Descent Algorithm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133475"/>
            <a:ext cx="10862187" cy="504348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1966E9F-3522-400C-AA38-01C07633B72E}"/>
              </a:ext>
            </a:extLst>
          </p:cNvPr>
          <p:cNvGrpSpPr/>
          <p:nvPr/>
        </p:nvGrpSpPr>
        <p:grpSpPr>
          <a:xfrm>
            <a:off x="7349614" y="5911724"/>
            <a:ext cx="3093201" cy="1487289"/>
            <a:chOff x="1849765" y="2049955"/>
            <a:chExt cx="2458515" cy="148728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A63BADB9-2FB7-4455-94D9-0E6943099C4F}"/>
                    </a:ext>
                  </a:extLst>
                </p:cNvPr>
                <p:cNvSpPr/>
                <p:nvPr/>
              </p:nvSpPr>
              <p:spPr>
                <a:xfrm>
                  <a:off x="2145183" y="2049955"/>
                  <a:ext cx="2163097" cy="544769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r>
                          <a:rPr lang="en-US" sz="4000" i="1" baseline="200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𝛩</m:t>
                            </m:r>
                          </m:e>
                          <m:sub>
                            <m: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4000" i="1" baseline="200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4000" i="1" baseline="4000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sz="4000" dirty="0"/>
                </a:p>
              </p:txBody>
            </p:sp>
          </mc:Choice>
          <mc:Fallback xmlns="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A63BADB9-2FB7-4455-94D9-0E6943099C4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45183" y="2049955"/>
                  <a:ext cx="2163097" cy="544769"/>
                </a:xfrm>
                <a:prstGeom prst="rect">
                  <a:avLst/>
                </a:prstGeom>
                <a:blipFill>
                  <a:blip r:embed="rId2"/>
                  <a:stretch>
                    <a:fillRect t="-1124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3639DB4-DDE8-401E-99DB-FAFDD6F07562}"/>
                </a:ext>
              </a:extLst>
            </p:cNvPr>
            <p:cNvSpPr/>
            <p:nvPr/>
          </p:nvSpPr>
          <p:spPr>
            <a:xfrm>
              <a:off x="1849765" y="2992475"/>
              <a:ext cx="1818094" cy="54476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Hypothesis: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DE18E19-10D7-45DD-9F5E-69E616258073}"/>
                  </a:ext>
                </a:extLst>
              </p:cNvPr>
              <p:cNvSpPr/>
              <p:nvPr/>
            </p:nvSpPr>
            <p:spPr>
              <a:xfrm>
                <a:off x="4410057" y="4831396"/>
                <a:ext cx="8166563" cy="229523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r>
                  <a:rPr lang="en-US" sz="3200" dirty="0">
                    <a:solidFill>
                      <a:schemeClr val="tx1"/>
                    </a:solidFill>
                  </a:rPr>
                  <a:t>Outline:	</a:t>
                </a:r>
              </a:p>
              <a:p>
                <a:pPr marL="457200" indent="-457200">
                  <a:spcAft>
                    <a:spcPts val="1800"/>
                  </a:spcAft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Start with some value of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  <m:r>
                      <a:rPr lang="en-US" sz="2800" i="1" baseline="-100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  <m:r>
                      <a:rPr lang="en-US" sz="2800" i="1" baseline="-100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8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 marL="457200" indent="-457200">
                  <a:spcAft>
                    <a:spcPts val="1800"/>
                  </a:spcAft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Keep changing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  <m:r>
                      <a:rPr lang="en-US" sz="2800" b="0" i="1" baseline="-100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  <m:r>
                      <a:rPr lang="en-US" sz="2800" b="0" i="1" baseline="-100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2800" b="0" baseline="-100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:r>
                  <a:rPr lang="en-US" sz="28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reduce </a:t>
                </a:r>
                <a14:m>
                  <m:oMath xmlns:m="http://schemas.openxmlformats.org/officeDocument/2006/math">
                    <m:r>
                      <a:rPr lang="en-US" sz="2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80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8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en-US" sz="2800" b="0" baseline="-100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 marL="457200" indent="-457200">
                  <a:spcAft>
                    <a:spcPts val="1800"/>
                  </a:spcAft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Until we hopefully end up at  a minimum </a:t>
                </a:r>
                <a:endParaRPr lang="en-US" sz="2800" b="0" baseline="-100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sz="28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DE18E19-10D7-45DD-9F5E-69E6162580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0057" y="4831396"/>
                <a:ext cx="8166563" cy="2295232"/>
              </a:xfrm>
              <a:prstGeom prst="rect">
                <a:avLst/>
              </a:prstGeom>
              <a:blipFill>
                <a:blip r:embed="rId3"/>
                <a:stretch>
                  <a:fillRect l="-2985" t="-5585" b="-664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15FED92-CEF5-472F-90CB-F553DE3F50EF}"/>
                  </a:ext>
                </a:extLst>
              </p:cNvPr>
              <p:cNvSpPr/>
              <p:nvPr/>
            </p:nvSpPr>
            <p:spPr>
              <a:xfrm>
                <a:off x="3286124" y="4634380"/>
                <a:ext cx="4626462" cy="150986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r>
                  <a:rPr lang="en-US" sz="32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Goal:  </a:t>
                </a:r>
                <a:r>
                  <a:rPr lang="en-US" sz="3200" dirty="0">
                    <a:solidFill>
                      <a:schemeClr val="tx1"/>
                    </a:solidFill>
                  </a:rPr>
                  <a:t>Minimize  </a:t>
                </a:r>
                <a14:m>
                  <m:oMath xmlns:m="http://schemas.openxmlformats.org/officeDocument/2006/math">
                    <m:r>
                      <a:rPr lang="en-US" sz="32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32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320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32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32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32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                    </a:t>
                </a:r>
                <a14:m>
                  <m:oMath xmlns:m="http://schemas.openxmlformats.org/officeDocument/2006/math">
                    <m:r>
                      <a:rPr lang="en-US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𝑜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800" baseline="-10000" dirty="0">
                  <a:solidFill>
                    <a:schemeClr val="tx1"/>
                  </a:solidFill>
                </a:endParaRPr>
              </a:p>
              <a:p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15FED92-CEF5-472F-90CB-F553DE3F50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6124" y="4634380"/>
                <a:ext cx="4626462" cy="1509860"/>
              </a:xfrm>
              <a:prstGeom prst="rect">
                <a:avLst/>
              </a:prstGeom>
              <a:blipFill>
                <a:blip r:embed="rId4"/>
                <a:stretch>
                  <a:fillRect l="-5270" t="-201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692CB57-720B-4D66-A517-66DA86BADAAF}"/>
              </a:ext>
            </a:extLst>
          </p:cNvPr>
          <p:cNvCxnSpPr/>
          <p:nvPr/>
        </p:nvCxnSpPr>
        <p:spPr>
          <a:xfrm flipH="1" flipV="1">
            <a:off x="7889066" y="5536953"/>
            <a:ext cx="262958" cy="343023"/>
          </a:xfrm>
          <a:prstGeom prst="straightConnector1">
            <a:avLst/>
          </a:prstGeom>
          <a:ln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BECE9024-9939-43FE-9EF5-73D98EFC4414}"/>
                  </a:ext>
                </a:extLst>
              </p:cNvPr>
              <p:cNvSpPr/>
              <p:nvPr/>
            </p:nvSpPr>
            <p:spPr>
              <a:xfrm>
                <a:off x="8428844" y="6430607"/>
                <a:ext cx="4378051" cy="207995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r>
                  <a:rPr lang="en-US" sz="32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Const Function: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grow m:val="on"/>
                          <m:supHide m:val="on"/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en-US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</m:e>
                                  </m:d>
                                  <m: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BECE9024-9939-43FE-9EF5-73D98EFC44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8844" y="6430607"/>
                <a:ext cx="4378051" cy="2079958"/>
              </a:xfrm>
              <a:prstGeom prst="rect">
                <a:avLst/>
              </a:prstGeom>
              <a:blipFill>
                <a:blip r:embed="rId5"/>
                <a:stretch>
                  <a:fillRect l="-571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37FAE75E-ECD1-4290-8A1C-1044807A2547}"/>
              </a:ext>
            </a:extLst>
          </p:cNvPr>
          <p:cNvGrpSpPr/>
          <p:nvPr/>
        </p:nvGrpSpPr>
        <p:grpSpPr>
          <a:xfrm>
            <a:off x="1694105" y="2639442"/>
            <a:ext cx="3448050" cy="2191954"/>
            <a:chOff x="7539030" y="3538923"/>
            <a:chExt cx="3443295" cy="2551927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4E11A5C-E4D7-4295-BB65-8C0ED16DC88E}"/>
                </a:ext>
              </a:extLst>
            </p:cNvPr>
            <p:cNvSpPr/>
            <p:nvPr/>
          </p:nvSpPr>
          <p:spPr>
            <a:xfrm rot="19771533">
              <a:off x="8720927" y="4831122"/>
              <a:ext cx="232060" cy="1731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rgbClr val="C00000"/>
                  </a:solidFill>
                </a:rPr>
                <a:t>x</a:t>
              </a: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AA540CF8-CABE-475B-9CAB-8BEF7F419AC7}"/>
                </a:ext>
              </a:extLst>
            </p:cNvPr>
            <p:cNvGrpSpPr/>
            <p:nvPr/>
          </p:nvGrpSpPr>
          <p:grpSpPr>
            <a:xfrm>
              <a:off x="7539030" y="3538923"/>
              <a:ext cx="3443295" cy="2551927"/>
              <a:chOff x="7539030" y="3538923"/>
              <a:chExt cx="3443295" cy="2551927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C31C48C2-F749-447A-93BE-DBDA67ABEEE1}"/>
                  </a:ext>
                </a:extLst>
              </p:cNvPr>
              <p:cNvSpPr/>
              <p:nvPr/>
            </p:nvSpPr>
            <p:spPr>
              <a:xfrm rot="19771533">
                <a:off x="9621194" y="4259379"/>
                <a:ext cx="232060" cy="17318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>
                    <a:solidFill>
                      <a:srgbClr val="C00000"/>
                    </a:solidFill>
                  </a:rPr>
                  <a:t>x</a:t>
                </a:r>
              </a:p>
            </p:txBody>
          </p: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D380C0D0-D710-4F9E-B791-4FCDD1A44455}"/>
                  </a:ext>
                </a:extLst>
              </p:cNvPr>
              <p:cNvGrpSpPr/>
              <p:nvPr/>
            </p:nvGrpSpPr>
            <p:grpSpPr>
              <a:xfrm>
                <a:off x="7539030" y="3538923"/>
                <a:ext cx="3443295" cy="2551927"/>
                <a:chOff x="7539030" y="3538923"/>
                <a:chExt cx="3443295" cy="2551927"/>
              </a:xfrm>
            </p:grpSpPr>
            <p:grpSp>
              <p:nvGrpSpPr>
                <p:cNvPr id="18" name="Group 17">
                  <a:extLst>
                    <a:ext uri="{FF2B5EF4-FFF2-40B4-BE49-F238E27FC236}">
                      <a16:creationId xmlns:a16="http://schemas.microsoft.com/office/drawing/2014/main" id="{B61E7E97-8925-4E4B-8F43-8BDD738BF6D1}"/>
                    </a:ext>
                  </a:extLst>
                </p:cNvPr>
                <p:cNvGrpSpPr/>
                <p:nvPr/>
              </p:nvGrpSpPr>
              <p:grpSpPr>
                <a:xfrm>
                  <a:off x="7539030" y="3538923"/>
                  <a:ext cx="3443295" cy="2551927"/>
                  <a:chOff x="7539030" y="3538923"/>
                  <a:chExt cx="3443295" cy="2551927"/>
                </a:xfrm>
              </p:grpSpPr>
              <p:grpSp>
                <p:nvGrpSpPr>
                  <p:cNvPr id="20" name="Group 19">
                    <a:extLst>
                      <a:ext uri="{FF2B5EF4-FFF2-40B4-BE49-F238E27FC236}">
                        <a16:creationId xmlns:a16="http://schemas.microsoft.com/office/drawing/2014/main" id="{07BD56A3-7A33-4231-A66C-2310937A15C6}"/>
                      </a:ext>
                    </a:extLst>
                  </p:cNvPr>
                  <p:cNvGrpSpPr/>
                  <p:nvPr/>
                </p:nvGrpSpPr>
                <p:grpSpPr>
                  <a:xfrm>
                    <a:off x="7539030" y="3538923"/>
                    <a:ext cx="3443295" cy="2551927"/>
                    <a:chOff x="7539030" y="3538923"/>
                    <a:chExt cx="3443295" cy="2551927"/>
                  </a:xfrm>
                </p:grpSpPr>
                <p:sp>
                  <p:nvSpPr>
                    <p:cNvPr id="22" name="Rectangle 21">
                      <a:extLst>
                        <a:ext uri="{FF2B5EF4-FFF2-40B4-BE49-F238E27FC236}">
                          <a16:creationId xmlns:a16="http://schemas.microsoft.com/office/drawing/2014/main" id="{5946F5FD-1F1B-4E8B-A0DA-47BD505898B4}"/>
                        </a:ext>
                      </a:extLst>
                    </p:cNvPr>
                    <p:cNvSpPr/>
                    <p:nvPr/>
                  </p:nvSpPr>
                  <p:spPr>
                    <a:xfrm rot="19771533">
                      <a:off x="8396941" y="5234719"/>
                      <a:ext cx="232060" cy="17318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x</a:t>
                      </a:r>
                    </a:p>
                  </p:txBody>
                </p:sp>
                <p:grpSp>
                  <p:nvGrpSpPr>
                    <p:cNvPr id="23" name="Group 22">
                      <a:extLst>
                        <a:ext uri="{FF2B5EF4-FFF2-40B4-BE49-F238E27FC236}">
                          <a16:creationId xmlns:a16="http://schemas.microsoft.com/office/drawing/2014/main" id="{A0655FFE-62BD-4C04-9FCE-4D52F6B6DB8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539030" y="3538923"/>
                      <a:ext cx="3443295" cy="2551927"/>
                      <a:chOff x="7539030" y="3538923"/>
                      <a:chExt cx="3443295" cy="2551927"/>
                    </a:xfrm>
                  </p:grpSpPr>
                  <p:sp>
                    <p:nvSpPr>
                      <p:cNvPr id="24" name="Rectangle 23">
                        <a:extLst>
                          <a:ext uri="{FF2B5EF4-FFF2-40B4-BE49-F238E27FC236}">
                            <a16:creationId xmlns:a16="http://schemas.microsoft.com/office/drawing/2014/main" id="{813A2F07-CF38-4BE5-8DB2-F32C27553E1D}"/>
                          </a:ext>
                        </a:extLst>
                      </p:cNvPr>
                      <p:cNvSpPr/>
                      <p:nvPr/>
                    </p:nvSpPr>
                    <p:spPr>
                      <a:xfrm rot="19771533">
                        <a:off x="10088460" y="4170424"/>
                        <a:ext cx="232060" cy="173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0" tIns="0" rIns="0" bIns="0" rtlCol="0" anchor="ctr"/>
                      <a:lstStyle/>
                      <a:p>
                        <a:pPr algn="ctr"/>
                        <a:r>
                          <a:rPr lang="en-US" dirty="0">
                            <a:solidFill>
                              <a:srgbClr val="C00000"/>
                            </a:solidFill>
                          </a:rPr>
                          <a:t>x</a:t>
                        </a:r>
                      </a:p>
                    </p:txBody>
                  </p:sp>
                  <p:grpSp>
                    <p:nvGrpSpPr>
                      <p:cNvPr id="25" name="Group 24">
                        <a:extLst>
                          <a:ext uri="{FF2B5EF4-FFF2-40B4-BE49-F238E27FC236}">
                            <a16:creationId xmlns:a16="http://schemas.microsoft.com/office/drawing/2014/main" id="{1541D81D-7EF4-413E-90FD-9245F5881988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539030" y="3538923"/>
                        <a:ext cx="3443295" cy="2551927"/>
                        <a:chOff x="7539030" y="3538923"/>
                        <a:chExt cx="3443295" cy="2551927"/>
                      </a:xfrm>
                    </p:grpSpPr>
                    <p:sp>
                      <p:nvSpPr>
                        <p:cNvPr id="26" name="Rectangle 25">
                          <a:extLst>
                            <a:ext uri="{FF2B5EF4-FFF2-40B4-BE49-F238E27FC236}">
                              <a16:creationId xmlns:a16="http://schemas.microsoft.com/office/drawing/2014/main" id="{7FF82BA7-6B19-458C-8F06-465943818B6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9771533">
                          <a:off x="9243916" y="4335568"/>
                          <a:ext cx="232060" cy="1731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0" tIns="0" rIns="0" bIns="0" rtlCol="0" anchor="ctr"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x</a:t>
                          </a:r>
                        </a:p>
                      </p:txBody>
                    </p:sp>
                    <p:grpSp>
                      <p:nvGrpSpPr>
                        <p:cNvPr id="27" name="Group 26">
                          <a:extLst>
                            <a:ext uri="{FF2B5EF4-FFF2-40B4-BE49-F238E27FC236}">
                              <a16:creationId xmlns:a16="http://schemas.microsoft.com/office/drawing/2014/main" id="{1BCC0974-DB76-45AC-8DC2-FC850BBA5388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7539030" y="3538923"/>
                          <a:ext cx="3443295" cy="2551927"/>
                          <a:chOff x="7539030" y="3538923"/>
                          <a:chExt cx="3443295" cy="2551927"/>
                        </a:xfrm>
                      </p:grpSpPr>
                      <p:grpSp>
                        <p:nvGrpSpPr>
                          <p:cNvPr id="28" name="Group 27">
                            <a:extLst>
                              <a:ext uri="{FF2B5EF4-FFF2-40B4-BE49-F238E27FC236}">
                                <a16:creationId xmlns:a16="http://schemas.microsoft.com/office/drawing/2014/main" id="{1CA7D2C1-F190-4232-81B3-0703A60FCCEF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7539030" y="3538923"/>
                            <a:ext cx="3443295" cy="2551927"/>
                            <a:chOff x="7539030" y="3538923"/>
                            <a:chExt cx="3443295" cy="2551927"/>
                          </a:xfrm>
                        </p:grpSpPr>
                        <p:grpSp>
                          <p:nvGrpSpPr>
                            <p:cNvPr id="31" name="Group 30">
                              <a:extLst>
                                <a:ext uri="{FF2B5EF4-FFF2-40B4-BE49-F238E27FC236}">
                                  <a16:creationId xmlns:a16="http://schemas.microsoft.com/office/drawing/2014/main" id="{26C206C8-B218-488E-AC43-770FBE0CA53D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7679528" y="5817585"/>
                              <a:ext cx="3302797" cy="273265"/>
                              <a:chOff x="7679528" y="5817585"/>
                              <a:chExt cx="3302797" cy="273265"/>
                            </a:xfrm>
                          </p:grpSpPr>
                          <p:cxnSp>
                            <p:nvCxnSpPr>
                              <p:cNvPr id="35" name="Straight Connector 34">
                                <a:extLst>
                                  <a:ext uri="{FF2B5EF4-FFF2-40B4-BE49-F238E27FC236}">
                                    <a16:creationId xmlns:a16="http://schemas.microsoft.com/office/drawing/2014/main" id="{88EC2FB0-8F45-4DA3-A804-B3C6745115DC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 flipH="1">
                                <a:off x="7679528" y="5817585"/>
                                <a:ext cx="3302797" cy="0"/>
                              </a:xfrm>
                              <a:prstGeom prst="line">
                                <a:avLst/>
                              </a:prstGeom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sp>
                            <p:nvSpPr>
                              <p:cNvPr id="36" name="Rectangle 35">
                                <a:extLst>
                                  <a:ext uri="{FF2B5EF4-FFF2-40B4-BE49-F238E27FC236}">
                                    <a16:creationId xmlns:a16="http://schemas.microsoft.com/office/drawing/2014/main" id="{335D7B93-EF5D-4C4C-94BC-10F7E5A7EC7C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9172575" y="5817586"/>
                                <a:ext cx="314324" cy="273264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lIns="0" tIns="0" rIns="0" bIns="0" rtlCol="0" anchor="ctr"/>
                              <a:lstStyle/>
                              <a:p>
                                <a:pPr algn="ctr"/>
                                <a:r>
                                  <a:rPr lang="en-US" dirty="0">
                                    <a:solidFill>
                                      <a:schemeClr val="tx1"/>
                                    </a:solidFill>
                                  </a:rPr>
                                  <a:t>x</a:t>
                                </a:r>
                              </a:p>
                            </p:txBody>
                          </p:sp>
                        </p:grpSp>
                        <p:grpSp>
                          <p:nvGrpSpPr>
                            <p:cNvPr id="32" name="Group 31">
                              <a:extLst>
                                <a:ext uri="{FF2B5EF4-FFF2-40B4-BE49-F238E27FC236}">
                                  <a16:creationId xmlns:a16="http://schemas.microsoft.com/office/drawing/2014/main" id="{194A130F-631E-4267-B11F-1E959A09D76C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7539030" y="3538923"/>
                              <a:ext cx="314335" cy="2421537"/>
                              <a:chOff x="7539030" y="3538923"/>
                              <a:chExt cx="314335" cy="2421537"/>
                            </a:xfrm>
                          </p:grpSpPr>
                          <p:cxnSp>
                            <p:nvCxnSpPr>
                              <p:cNvPr id="33" name="Straight Connector 32">
                                <a:extLst>
                                  <a:ext uri="{FF2B5EF4-FFF2-40B4-BE49-F238E27FC236}">
                                    <a16:creationId xmlns:a16="http://schemas.microsoft.com/office/drawing/2014/main" id="{F4601DCD-94D7-43F5-8EB4-74D9F1BE1F7D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>
                                <a:off x="7853365" y="3538923"/>
                                <a:ext cx="0" cy="2421537"/>
                              </a:xfrm>
                              <a:prstGeom prst="line">
                                <a:avLst/>
                              </a:prstGeom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sp>
                            <p:nvSpPr>
                              <p:cNvPr id="34" name="Rectangle 33">
                                <a:extLst>
                                  <a:ext uri="{FF2B5EF4-FFF2-40B4-BE49-F238E27FC236}">
                                    <a16:creationId xmlns:a16="http://schemas.microsoft.com/office/drawing/2014/main" id="{79590E6C-7F17-4E98-9853-A9D0325BC0BC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7539030" y="4457379"/>
                                <a:ext cx="285754" cy="343219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lIns="0" tIns="0" rIns="0" bIns="0" rtlCol="0" anchor="ctr"/>
                              <a:lstStyle/>
                              <a:p>
                                <a:pPr algn="ctr"/>
                                <a:r>
                                  <a:rPr lang="en-US" dirty="0">
                                    <a:solidFill>
                                      <a:schemeClr val="tx1"/>
                                    </a:solidFill>
                                  </a:rPr>
                                  <a:t>y</a:t>
                                </a:r>
                              </a:p>
                            </p:txBody>
                          </p:sp>
                        </p:grpSp>
                      </p:grpSp>
                      <p:cxnSp>
                        <p:nvCxnSpPr>
                          <p:cNvPr id="29" name="Straight Connector 28">
                            <a:extLst>
                              <a:ext uri="{FF2B5EF4-FFF2-40B4-BE49-F238E27FC236}">
                                <a16:creationId xmlns:a16="http://schemas.microsoft.com/office/drawing/2014/main" id="{553D8B5F-1948-437C-A5F5-660AB83A7B86}"/>
                              </a:ext>
                            </a:extLst>
                          </p:cNvPr>
                          <p:cNvCxnSpPr/>
                          <p:nvPr/>
                        </p:nvCxnSpPr>
                        <p:spPr>
                          <a:xfrm flipV="1">
                            <a:off x="8039100" y="3900872"/>
                            <a:ext cx="2495550" cy="1553918"/>
                          </a:xfrm>
                          <a:prstGeom prst="line">
                            <a:avLst/>
                          </a:prstGeom>
                          <a:ln w="15875"/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mc:AlternateContent xmlns:mc="http://schemas.openxmlformats.org/markup-compatibility/2006" xmlns:a14="http://schemas.microsoft.com/office/drawing/2010/main">
                        <mc:Choice Requires="a14">
                          <p:sp>
                            <p:nvSpPr>
                              <p:cNvPr id="30" name="Rectangle 29">
                                <a:extLst>
                                  <a:ext uri="{FF2B5EF4-FFF2-40B4-BE49-F238E27FC236}">
                                    <a16:creationId xmlns:a16="http://schemas.microsoft.com/office/drawing/2014/main" id="{9D60BDF5-763B-4662-A899-4A00431748E6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10033543" y="3649941"/>
                                <a:ext cx="602452" cy="273264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lIns="0" tIns="0" rIns="0" bIns="0" rtlCol="0" anchor="ctr"/>
                              <a:lstStyle/>
                              <a:p>
                                <a:pPr algn="ctr"/>
                                <a14:m>
                                  <m:oMathPara xmlns:m="http://schemas.openxmlformats.org/officeDocument/2006/math">
                                    <m:oMathParaPr>
                                      <m:jc m:val="centerGroup"/>
                                    </m:oMathParaPr>
                                    <m:oMath xmlns:m="http://schemas.openxmlformats.org/officeDocument/2006/math"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oMath>
                                  </m:oMathPara>
                                </a14:m>
                                <a:endParaRPr lang="en-US" dirty="0">
                                  <a:solidFill>
                                    <a:schemeClr val="tx1"/>
                                  </a:solidFill>
                                </a:endParaRPr>
                              </a:p>
                            </p:txBody>
                          </p:sp>
                        </mc:Choice>
                        <mc:Fallback xmlns="">
                          <p:sp>
                            <p:nvSpPr>
                              <p:cNvPr id="30" name="Rectangle 29">
                                <a:extLst>
                                  <a:ext uri="{FF2B5EF4-FFF2-40B4-BE49-F238E27FC236}">
                                    <a16:creationId xmlns:a16="http://schemas.microsoft.com/office/drawing/2014/main" id="{9D60BDF5-763B-4662-A899-4A00431748E6}"/>
                                  </a:ext>
                                </a:extLst>
                              </p:cNvPr>
                              <p:cNvSpPr>
                                <a:spLocks noRot="1" noChangeAspect="1" noMove="1" noResize="1" noEditPoints="1" noAdjustHandles="1" noChangeArrowheads="1" noChangeShapeType="1" noTextEdit="1"/>
                              </p:cNvSpPr>
                              <p:nvPr/>
                            </p:nvSpPr>
                            <p:spPr>
                              <a:xfrm>
                                <a:off x="10033543" y="3649941"/>
                                <a:ext cx="602452" cy="273264"/>
                              </a:xfrm>
                              <a:prstGeom prst="rect">
                                <a:avLst/>
                              </a:prstGeom>
                              <a:blipFill>
                                <a:blip r:embed="rId6"/>
                                <a:stretch>
                                  <a:fillRect l="-5051" t="-10256" r="-2020" b="-48718"/>
                                </a:stretch>
                              </a:blipFill>
                              <a:ln>
                                <a:noFill/>
                              </a:ln>
                            </p:spPr>
                            <p:txBody>
                              <a:bodyPr/>
                              <a:lstStyle/>
                              <a:p>
                                <a:r>
                                  <a:rPr lang="en-US">
                                    <a:noFill/>
                                  </a:rPr>
                                  <a:t> </a:t>
                                </a:r>
                              </a:p>
                            </p:txBody>
                          </p:sp>
                        </mc:Fallback>
                      </mc:AlternateContent>
                    </p:grpSp>
                  </p:grpSp>
                </p:grpSp>
              </p:grpSp>
              <p:sp>
                <p:nvSpPr>
                  <p:cNvPr id="21" name="Rectangle 20">
                    <a:extLst>
                      <a:ext uri="{FF2B5EF4-FFF2-40B4-BE49-F238E27FC236}">
                        <a16:creationId xmlns:a16="http://schemas.microsoft.com/office/drawing/2014/main" id="{88EDA3C9-E96A-444E-BC1F-64CB774C1115}"/>
                      </a:ext>
                    </a:extLst>
                  </p:cNvPr>
                  <p:cNvSpPr/>
                  <p:nvPr/>
                </p:nvSpPr>
                <p:spPr>
                  <a:xfrm rot="19771533">
                    <a:off x="8887382" y="4354880"/>
                    <a:ext cx="164166" cy="32397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dirty="0">
                        <a:solidFill>
                          <a:srgbClr val="C00000"/>
                        </a:solidFill>
                      </a:rPr>
                      <a:t>x</a:t>
                    </a:r>
                  </a:p>
                </p:txBody>
              </p:sp>
            </p:grpSp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C44EBF1F-C0AD-499C-B30E-17C38111A83F}"/>
                    </a:ext>
                  </a:extLst>
                </p:cNvPr>
                <p:cNvSpPr/>
                <p:nvPr/>
              </p:nvSpPr>
              <p:spPr>
                <a:xfrm rot="19771533">
                  <a:off x="9074551" y="4659799"/>
                  <a:ext cx="232060" cy="17318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dirty="0">
                      <a:solidFill>
                        <a:srgbClr val="C00000"/>
                      </a:solidFill>
                    </a:rPr>
                    <a:t>x</a:t>
                  </a:r>
                </a:p>
              </p:txBody>
            </p:sp>
          </p:grp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F2EF06CC-1A13-408D-B49F-CF3544C35B06}"/>
                  </a:ext>
                </a:extLst>
              </p:cNvPr>
              <p:cNvSpPr/>
              <p:nvPr/>
            </p:nvSpPr>
            <p:spPr>
              <a:xfrm>
                <a:off x="11597623" y="6184108"/>
                <a:ext cx="1223107" cy="43738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sz="2000" i="1" baseline="20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𝛩</m:t>
                          </m:r>
                        </m:e>
                        <m:sub>
                          <m: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i="1" baseline="20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i="1" baseline="400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F2EF06CC-1A13-408D-B49F-CF3544C35B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97623" y="6184108"/>
                <a:ext cx="1223107" cy="437384"/>
              </a:xfrm>
              <a:prstGeom prst="rect">
                <a:avLst/>
              </a:prstGeom>
              <a:blipFill>
                <a:blip r:embed="rId7"/>
                <a:stretch>
                  <a:fillRect l="-298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10330955-CEFB-4443-8BE2-7817EC1A6CE6}"/>
                  </a:ext>
                </a:extLst>
              </p:cNvPr>
              <p:cNvSpPr/>
              <p:nvPr/>
            </p:nvSpPr>
            <p:spPr>
              <a:xfrm>
                <a:off x="10925174" y="1555813"/>
                <a:ext cx="995935" cy="59843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10330955-CEFB-4443-8BE2-7817EC1A6C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25174" y="1555813"/>
                <a:ext cx="995935" cy="598436"/>
              </a:xfrm>
              <a:prstGeom prst="rect">
                <a:avLst/>
              </a:prstGeom>
              <a:blipFill>
                <a:blip r:embed="rId8"/>
                <a:stretch>
                  <a:fillRect b="-102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1" name="Group 40">
            <a:extLst>
              <a:ext uri="{FF2B5EF4-FFF2-40B4-BE49-F238E27FC236}">
                <a16:creationId xmlns:a16="http://schemas.microsoft.com/office/drawing/2014/main" id="{E204171F-7C9C-4B3B-AFDD-A2A3144423A4}"/>
              </a:ext>
            </a:extLst>
          </p:cNvPr>
          <p:cNvGrpSpPr/>
          <p:nvPr/>
        </p:nvGrpSpPr>
        <p:grpSpPr>
          <a:xfrm>
            <a:off x="4739161" y="2639442"/>
            <a:ext cx="3448050" cy="2191954"/>
            <a:chOff x="7539030" y="3538923"/>
            <a:chExt cx="3443295" cy="2551927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C9D8ED25-7459-49FA-88B5-3873970BD64E}"/>
                </a:ext>
              </a:extLst>
            </p:cNvPr>
            <p:cNvSpPr/>
            <p:nvPr/>
          </p:nvSpPr>
          <p:spPr>
            <a:xfrm rot="19771533">
              <a:off x="8720927" y="4831122"/>
              <a:ext cx="232060" cy="1731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rgbClr val="C00000"/>
                  </a:solidFill>
                </a:rPr>
                <a:t>x</a:t>
              </a:r>
            </a:p>
          </p:txBody>
        </p: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5E8AA640-EFE8-45A5-A742-C0035C8B4DF0}"/>
                </a:ext>
              </a:extLst>
            </p:cNvPr>
            <p:cNvGrpSpPr/>
            <p:nvPr/>
          </p:nvGrpSpPr>
          <p:grpSpPr>
            <a:xfrm>
              <a:off x="7539030" y="3538923"/>
              <a:ext cx="3443295" cy="2551927"/>
              <a:chOff x="7539030" y="3538923"/>
              <a:chExt cx="3443295" cy="2551927"/>
            </a:xfrm>
          </p:grpSpPr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05BA8EE6-0933-41DD-A091-50061E11B624}"/>
                  </a:ext>
                </a:extLst>
              </p:cNvPr>
              <p:cNvSpPr/>
              <p:nvPr/>
            </p:nvSpPr>
            <p:spPr>
              <a:xfrm rot="19771533">
                <a:off x="9621194" y="4259379"/>
                <a:ext cx="232060" cy="17318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>
                    <a:solidFill>
                      <a:srgbClr val="C00000"/>
                    </a:solidFill>
                  </a:rPr>
                  <a:t>x</a:t>
                </a:r>
              </a:p>
            </p:txBody>
          </p:sp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17F6BDC7-6B7D-4496-964F-52125DDB35E5}"/>
                  </a:ext>
                </a:extLst>
              </p:cNvPr>
              <p:cNvGrpSpPr/>
              <p:nvPr/>
            </p:nvGrpSpPr>
            <p:grpSpPr>
              <a:xfrm>
                <a:off x="7539030" y="3538923"/>
                <a:ext cx="3443295" cy="2551927"/>
                <a:chOff x="7539030" y="3538923"/>
                <a:chExt cx="3443295" cy="2551927"/>
              </a:xfrm>
            </p:grpSpPr>
            <p:grpSp>
              <p:nvGrpSpPr>
                <p:cNvPr id="46" name="Group 45">
                  <a:extLst>
                    <a:ext uri="{FF2B5EF4-FFF2-40B4-BE49-F238E27FC236}">
                      <a16:creationId xmlns:a16="http://schemas.microsoft.com/office/drawing/2014/main" id="{5382F1EA-44B8-4E36-B427-BFC66D2A45CA}"/>
                    </a:ext>
                  </a:extLst>
                </p:cNvPr>
                <p:cNvGrpSpPr/>
                <p:nvPr/>
              </p:nvGrpSpPr>
              <p:grpSpPr>
                <a:xfrm>
                  <a:off x="7539030" y="3538923"/>
                  <a:ext cx="3443295" cy="2551927"/>
                  <a:chOff x="7539030" y="3538923"/>
                  <a:chExt cx="3443295" cy="2551927"/>
                </a:xfrm>
              </p:grpSpPr>
              <p:grpSp>
                <p:nvGrpSpPr>
                  <p:cNvPr id="48" name="Group 47">
                    <a:extLst>
                      <a:ext uri="{FF2B5EF4-FFF2-40B4-BE49-F238E27FC236}">
                        <a16:creationId xmlns:a16="http://schemas.microsoft.com/office/drawing/2014/main" id="{81AD66F1-EDCC-48E9-8E7A-9C230A39B272}"/>
                      </a:ext>
                    </a:extLst>
                  </p:cNvPr>
                  <p:cNvGrpSpPr/>
                  <p:nvPr/>
                </p:nvGrpSpPr>
                <p:grpSpPr>
                  <a:xfrm>
                    <a:off x="7539030" y="3538923"/>
                    <a:ext cx="3443295" cy="2551927"/>
                    <a:chOff x="7539030" y="3538923"/>
                    <a:chExt cx="3443295" cy="2551927"/>
                  </a:xfrm>
                </p:grpSpPr>
                <p:sp>
                  <p:nvSpPr>
                    <p:cNvPr id="50" name="Rectangle 49">
                      <a:extLst>
                        <a:ext uri="{FF2B5EF4-FFF2-40B4-BE49-F238E27FC236}">
                          <a16:creationId xmlns:a16="http://schemas.microsoft.com/office/drawing/2014/main" id="{A5EF0823-453F-4653-9D6C-596AB824CB11}"/>
                        </a:ext>
                      </a:extLst>
                    </p:cNvPr>
                    <p:cNvSpPr/>
                    <p:nvPr/>
                  </p:nvSpPr>
                  <p:spPr>
                    <a:xfrm rot="19771533">
                      <a:off x="8396941" y="5234719"/>
                      <a:ext cx="232060" cy="17318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x</a:t>
                      </a:r>
                    </a:p>
                  </p:txBody>
                </p:sp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9A3C5AAC-39CE-4E1F-BAE2-14A0320D885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539030" y="3538923"/>
                      <a:ext cx="3443295" cy="2551927"/>
                      <a:chOff x="7539030" y="3538923"/>
                      <a:chExt cx="3443295" cy="2551927"/>
                    </a:xfrm>
                  </p:grpSpPr>
                  <p:sp>
                    <p:nvSpPr>
                      <p:cNvPr id="52" name="Rectangle 51">
                        <a:extLst>
                          <a:ext uri="{FF2B5EF4-FFF2-40B4-BE49-F238E27FC236}">
                            <a16:creationId xmlns:a16="http://schemas.microsoft.com/office/drawing/2014/main" id="{88289A85-4117-46F2-902E-C33EDF9AF1A5}"/>
                          </a:ext>
                        </a:extLst>
                      </p:cNvPr>
                      <p:cNvSpPr/>
                      <p:nvPr/>
                    </p:nvSpPr>
                    <p:spPr>
                      <a:xfrm rot="19771533">
                        <a:off x="10088460" y="4170424"/>
                        <a:ext cx="232060" cy="173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0" tIns="0" rIns="0" bIns="0" rtlCol="0" anchor="ctr"/>
                      <a:lstStyle/>
                      <a:p>
                        <a:pPr algn="ctr"/>
                        <a:r>
                          <a:rPr lang="en-US" dirty="0">
                            <a:solidFill>
                              <a:srgbClr val="C00000"/>
                            </a:solidFill>
                          </a:rPr>
                          <a:t>x</a:t>
                        </a:r>
                      </a:p>
                    </p:txBody>
                  </p:sp>
                  <p:grpSp>
                    <p:nvGrpSpPr>
                      <p:cNvPr id="53" name="Group 52">
                        <a:extLst>
                          <a:ext uri="{FF2B5EF4-FFF2-40B4-BE49-F238E27FC236}">
                            <a16:creationId xmlns:a16="http://schemas.microsoft.com/office/drawing/2014/main" id="{EDE42712-B57F-49E3-95CB-BAA3F65DF4ED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539030" y="3538923"/>
                        <a:ext cx="3443295" cy="2551927"/>
                        <a:chOff x="7539030" y="3538923"/>
                        <a:chExt cx="3443295" cy="2551927"/>
                      </a:xfrm>
                    </p:grpSpPr>
                    <p:sp>
                      <p:nvSpPr>
                        <p:cNvPr id="54" name="Rectangle 53">
                          <a:extLst>
                            <a:ext uri="{FF2B5EF4-FFF2-40B4-BE49-F238E27FC236}">
                              <a16:creationId xmlns:a16="http://schemas.microsoft.com/office/drawing/2014/main" id="{58D182DF-63A7-4933-B915-9C66556B19A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9771533">
                          <a:off x="9243916" y="4335568"/>
                          <a:ext cx="232060" cy="1731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0" tIns="0" rIns="0" bIns="0" rtlCol="0" anchor="ctr"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x</a:t>
                          </a:r>
                        </a:p>
                      </p:txBody>
                    </p:sp>
                    <p:grpSp>
                      <p:nvGrpSpPr>
                        <p:cNvPr id="55" name="Group 54">
                          <a:extLst>
                            <a:ext uri="{FF2B5EF4-FFF2-40B4-BE49-F238E27FC236}">
                              <a16:creationId xmlns:a16="http://schemas.microsoft.com/office/drawing/2014/main" id="{D3E652EF-8A29-41CC-B2B1-F15D1043B108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7539030" y="3538923"/>
                          <a:ext cx="3443295" cy="2551927"/>
                          <a:chOff x="7539030" y="3538923"/>
                          <a:chExt cx="3443295" cy="2551927"/>
                        </a:xfrm>
                      </p:grpSpPr>
                      <p:grpSp>
                        <p:nvGrpSpPr>
                          <p:cNvPr id="56" name="Group 55">
                            <a:extLst>
                              <a:ext uri="{FF2B5EF4-FFF2-40B4-BE49-F238E27FC236}">
                                <a16:creationId xmlns:a16="http://schemas.microsoft.com/office/drawing/2014/main" id="{BB57A57E-8E6F-4656-A09A-1321689A3033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7539030" y="3538923"/>
                            <a:ext cx="3443295" cy="2551927"/>
                            <a:chOff x="7539030" y="3538923"/>
                            <a:chExt cx="3443295" cy="2551927"/>
                          </a:xfrm>
                        </p:grpSpPr>
                        <p:grpSp>
                          <p:nvGrpSpPr>
                            <p:cNvPr id="59" name="Group 58">
                              <a:extLst>
                                <a:ext uri="{FF2B5EF4-FFF2-40B4-BE49-F238E27FC236}">
                                  <a16:creationId xmlns:a16="http://schemas.microsoft.com/office/drawing/2014/main" id="{DF60CB4C-0BE2-4EEB-9009-5304DE7C2816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7679528" y="5817585"/>
                              <a:ext cx="3302797" cy="273265"/>
                              <a:chOff x="7679528" y="5817585"/>
                              <a:chExt cx="3302797" cy="273265"/>
                            </a:xfrm>
                          </p:grpSpPr>
                          <p:cxnSp>
                            <p:nvCxnSpPr>
                              <p:cNvPr id="63" name="Straight Connector 62">
                                <a:extLst>
                                  <a:ext uri="{FF2B5EF4-FFF2-40B4-BE49-F238E27FC236}">
                                    <a16:creationId xmlns:a16="http://schemas.microsoft.com/office/drawing/2014/main" id="{8843A07C-7658-4905-9B97-D6B63CA2B88B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 flipH="1">
                                <a:off x="7679528" y="5817585"/>
                                <a:ext cx="3302797" cy="0"/>
                              </a:xfrm>
                              <a:prstGeom prst="line">
                                <a:avLst/>
                              </a:prstGeom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sp>
                            <p:nvSpPr>
                              <p:cNvPr id="64" name="Rectangle 63">
                                <a:extLst>
                                  <a:ext uri="{FF2B5EF4-FFF2-40B4-BE49-F238E27FC236}">
                                    <a16:creationId xmlns:a16="http://schemas.microsoft.com/office/drawing/2014/main" id="{1741AE36-82E7-446B-876D-8297DA49F815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9172575" y="5817586"/>
                                <a:ext cx="314324" cy="273264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lIns="0" tIns="0" rIns="0" bIns="0" rtlCol="0" anchor="ctr"/>
                              <a:lstStyle/>
                              <a:p>
                                <a:pPr algn="ctr"/>
                                <a:r>
                                  <a:rPr lang="en-US" dirty="0">
                                    <a:solidFill>
                                      <a:schemeClr val="tx1"/>
                                    </a:solidFill>
                                  </a:rPr>
                                  <a:t>x</a:t>
                                </a:r>
                              </a:p>
                            </p:txBody>
                          </p:sp>
                        </p:grpSp>
                        <p:grpSp>
                          <p:nvGrpSpPr>
                            <p:cNvPr id="60" name="Group 59">
                              <a:extLst>
                                <a:ext uri="{FF2B5EF4-FFF2-40B4-BE49-F238E27FC236}">
                                  <a16:creationId xmlns:a16="http://schemas.microsoft.com/office/drawing/2014/main" id="{D0CBE5DA-5F9A-4C9E-B787-01FE656E6888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7539030" y="3538923"/>
                              <a:ext cx="314335" cy="2421537"/>
                              <a:chOff x="7539030" y="3538923"/>
                              <a:chExt cx="314335" cy="2421537"/>
                            </a:xfrm>
                          </p:grpSpPr>
                          <p:cxnSp>
                            <p:nvCxnSpPr>
                              <p:cNvPr id="61" name="Straight Connector 60">
                                <a:extLst>
                                  <a:ext uri="{FF2B5EF4-FFF2-40B4-BE49-F238E27FC236}">
                                    <a16:creationId xmlns:a16="http://schemas.microsoft.com/office/drawing/2014/main" id="{0FE89382-7680-4B7E-8665-051C1B1B28A9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>
                                <a:off x="7853365" y="3538923"/>
                                <a:ext cx="0" cy="2421537"/>
                              </a:xfrm>
                              <a:prstGeom prst="line">
                                <a:avLst/>
                              </a:prstGeom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sp>
                            <p:nvSpPr>
                              <p:cNvPr id="62" name="Rectangle 61">
                                <a:extLst>
                                  <a:ext uri="{FF2B5EF4-FFF2-40B4-BE49-F238E27FC236}">
                                    <a16:creationId xmlns:a16="http://schemas.microsoft.com/office/drawing/2014/main" id="{B873C96D-D073-49FE-83CC-0E8A68A8974D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7539030" y="4457379"/>
                                <a:ext cx="285754" cy="343219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lIns="0" tIns="0" rIns="0" bIns="0" rtlCol="0" anchor="ctr"/>
                              <a:lstStyle/>
                              <a:p>
                                <a:pPr algn="ctr"/>
                                <a:r>
                                  <a:rPr lang="en-US" dirty="0">
                                    <a:solidFill>
                                      <a:schemeClr val="tx1"/>
                                    </a:solidFill>
                                  </a:rPr>
                                  <a:t>y</a:t>
                                </a:r>
                              </a:p>
                            </p:txBody>
                          </p:sp>
                        </p:grpSp>
                      </p:grpSp>
                      <p:cxnSp>
                        <p:nvCxnSpPr>
                          <p:cNvPr id="57" name="Straight Connector 56">
                            <a:extLst>
                              <a:ext uri="{FF2B5EF4-FFF2-40B4-BE49-F238E27FC236}">
                                <a16:creationId xmlns:a16="http://schemas.microsoft.com/office/drawing/2014/main" id="{E0ED84A5-006B-4241-B5C1-EEF87B21CCCB}"/>
                              </a:ext>
                            </a:extLst>
                          </p:cNvPr>
                          <p:cNvCxnSpPr/>
                          <p:nvPr/>
                        </p:nvCxnSpPr>
                        <p:spPr>
                          <a:xfrm flipV="1">
                            <a:off x="8039100" y="3900872"/>
                            <a:ext cx="2495550" cy="1553918"/>
                          </a:xfrm>
                          <a:prstGeom prst="line">
                            <a:avLst/>
                          </a:prstGeom>
                          <a:ln w="15875"/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mc:AlternateContent xmlns:mc="http://schemas.openxmlformats.org/markup-compatibility/2006" xmlns:a14="http://schemas.microsoft.com/office/drawing/2010/main">
                        <mc:Choice Requires="a14">
                          <p:sp>
                            <p:nvSpPr>
                              <p:cNvPr id="58" name="Rectangle 57">
                                <a:extLst>
                                  <a:ext uri="{FF2B5EF4-FFF2-40B4-BE49-F238E27FC236}">
                                    <a16:creationId xmlns:a16="http://schemas.microsoft.com/office/drawing/2014/main" id="{F45AE027-0F90-4FEA-8638-14707456D77A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10033543" y="3649941"/>
                                <a:ext cx="602452" cy="273264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lIns="0" tIns="0" rIns="0" bIns="0" rtlCol="0" anchor="ctr"/>
                              <a:lstStyle/>
                              <a:p>
                                <a:pPr algn="ctr"/>
                                <a14:m>
                                  <m:oMathPara xmlns:m="http://schemas.openxmlformats.org/officeDocument/2006/math">
                                    <m:oMathParaPr>
                                      <m:jc m:val="centerGroup"/>
                                    </m:oMathParaPr>
                                    <m:oMath xmlns:m="http://schemas.openxmlformats.org/officeDocument/2006/math"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oMath>
                                  </m:oMathPara>
                                </a14:m>
                                <a:endParaRPr lang="en-US" dirty="0">
                                  <a:solidFill>
                                    <a:schemeClr val="tx1"/>
                                  </a:solidFill>
                                </a:endParaRPr>
                              </a:p>
                            </p:txBody>
                          </p:sp>
                        </mc:Choice>
                        <mc:Fallback xmlns="">
                          <p:sp>
                            <p:nvSpPr>
                              <p:cNvPr id="30" name="Rectangle 29">
                                <a:extLst>
                                  <a:ext uri="{FF2B5EF4-FFF2-40B4-BE49-F238E27FC236}">
                                    <a16:creationId xmlns:a16="http://schemas.microsoft.com/office/drawing/2014/main" id="{9D60BDF5-763B-4662-A899-4A00431748E6}"/>
                                  </a:ext>
                                </a:extLst>
                              </p:cNvPr>
                              <p:cNvSpPr>
                                <a:spLocks noRot="1" noChangeAspect="1" noMove="1" noResize="1" noEditPoints="1" noAdjustHandles="1" noChangeArrowheads="1" noChangeShapeType="1" noTextEdit="1"/>
                              </p:cNvSpPr>
                              <p:nvPr/>
                            </p:nvSpPr>
                            <p:spPr>
                              <a:xfrm>
                                <a:off x="10033543" y="3649941"/>
                                <a:ext cx="602452" cy="273264"/>
                              </a:xfrm>
                              <a:prstGeom prst="rect">
                                <a:avLst/>
                              </a:prstGeom>
                              <a:blipFill>
                                <a:blip r:embed="rId6"/>
                                <a:stretch>
                                  <a:fillRect l="-5051" t="-10256" r="-2020" b="-48718"/>
                                </a:stretch>
                              </a:blipFill>
                              <a:ln>
                                <a:noFill/>
                              </a:ln>
                            </p:spPr>
                            <p:txBody>
                              <a:bodyPr/>
                              <a:lstStyle/>
                              <a:p>
                                <a:r>
                                  <a:rPr lang="en-US">
                                    <a:noFill/>
                                  </a:rPr>
                                  <a:t> </a:t>
                                </a:r>
                              </a:p>
                            </p:txBody>
                          </p:sp>
                        </mc:Fallback>
                      </mc:AlternateContent>
                    </p:grpSp>
                  </p:grpSp>
                </p:grpSp>
              </p:grpSp>
              <p:sp>
                <p:nvSpPr>
                  <p:cNvPr id="49" name="Rectangle 48">
                    <a:extLst>
                      <a:ext uri="{FF2B5EF4-FFF2-40B4-BE49-F238E27FC236}">
                        <a16:creationId xmlns:a16="http://schemas.microsoft.com/office/drawing/2014/main" id="{310F15B7-13F1-4D39-AF66-F505DBEBBB61}"/>
                      </a:ext>
                    </a:extLst>
                  </p:cNvPr>
                  <p:cNvSpPr/>
                  <p:nvPr/>
                </p:nvSpPr>
                <p:spPr>
                  <a:xfrm rot="19771533">
                    <a:off x="8887382" y="4354880"/>
                    <a:ext cx="164166" cy="32397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dirty="0">
                        <a:solidFill>
                          <a:srgbClr val="C00000"/>
                        </a:solidFill>
                      </a:rPr>
                      <a:t>x</a:t>
                    </a:r>
                  </a:p>
                </p:txBody>
              </p:sp>
            </p:grpSp>
            <p:sp>
              <p:nvSpPr>
                <p:cNvPr id="47" name="Rectangle 46">
                  <a:extLst>
                    <a:ext uri="{FF2B5EF4-FFF2-40B4-BE49-F238E27FC236}">
                      <a16:creationId xmlns:a16="http://schemas.microsoft.com/office/drawing/2014/main" id="{2CC9E810-3BEC-457E-A21A-4E8B327A45BF}"/>
                    </a:ext>
                  </a:extLst>
                </p:cNvPr>
                <p:cNvSpPr/>
                <p:nvPr/>
              </p:nvSpPr>
              <p:spPr>
                <a:xfrm rot="19771533">
                  <a:off x="9074551" y="4659799"/>
                  <a:ext cx="232060" cy="17318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dirty="0">
                      <a:solidFill>
                        <a:srgbClr val="C00000"/>
                      </a:solidFill>
                    </a:rPr>
                    <a:t>x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524929771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Cost Function – intuition - II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133475"/>
            <a:ext cx="10862187" cy="504348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1966E9F-3522-400C-AA38-01C07633B72E}"/>
              </a:ext>
            </a:extLst>
          </p:cNvPr>
          <p:cNvGrpSpPr/>
          <p:nvPr/>
        </p:nvGrpSpPr>
        <p:grpSpPr>
          <a:xfrm>
            <a:off x="5696977" y="5743089"/>
            <a:ext cx="4745839" cy="713404"/>
            <a:chOff x="536228" y="1881320"/>
            <a:chExt cx="3772052" cy="71340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A63BADB9-2FB7-4455-94D9-0E6943099C4F}"/>
                    </a:ext>
                  </a:extLst>
                </p:cNvPr>
                <p:cNvSpPr/>
                <p:nvPr/>
              </p:nvSpPr>
              <p:spPr>
                <a:xfrm>
                  <a:off x="2145183" y="2049955"/>
                  <a:ext cx="2163097" cy="544769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r>
                          <a:rPr lang="en-US" sz="4000" i="1" baseline="200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𝛩</m:t>
                            </m:r>
                          </m:e>
                          <m:sub>
                            <m: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4000" i="1" baseline="200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4000" i="1" baseline="4000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sz="4000" dirty="0"/>
                </a:p>
              </p:txBody>
            </p:sp>
          </mc:Choice>
          <mc:Fallback xmlns="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A63BADB9-2FB7-4455-94D9-0E6943099C4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45183" y="2049955"/>
                  <a:ext cx="2163097" cy="544769"/>
                </a:xfrm>
                <a:prstGeom prst="rect">
                  <a:avLst/>
                </a:prstGeom>
                <a:blipFill>
                  <a:blip r:embed="rId2"/>
                  <a:stretch>
                    <a:fillRect t="-1124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3639DB4-DDE8-401E-99DB-FAFDD6F07562}"/>
                </a:ext>
              </a:extLst>
            </p:cNvPr>
            <p:cNvSpPr/>
            <p:nvPr/>
          </p:nvSpPr>
          <p:spPr>
            <a:xfrm>
              <a:off x="536228" y="1881320"/>
              <a:ext cx="1818094" cy="54476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Hypothesis: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DE18E19-10D7-45DD-9F5E-69E616258073}"/>
                  </a:ext>
                </a:extLst>
              </p:cNvPr>
              <p:cNvSpPr/>
              <p:nvPr/>
            </p:nvSpPr>
            <p:spPr>
              <a:xfrm>
                <a:off x="811695" y="4237380"/>
                <a:ext cx="3313082" cy="92736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r>
                  <a:rPr lang="en-US" sz="3200" dirty="0">
                    <a:solidFill>
                      <a:schemeClr val="tx1"/>
                    </a:solidFill>
                  </a:rPr>
                  <a:t>Parameters:	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∅</m:t>
                      </m:r>
                      <m:r>
                        <a:rPr lang="en-US" sz="2800" b="0" i="1" baseline="-10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∅</m:t>
                      </m:r>
                      <m:r>
                        <a:rPr lang="en-US" sz="2800" b="0" i="1" baseline="-10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8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DE18E19-10D7-45DD-9F5E-69E6162580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695" y="4237380"/>
                <a:ext cx="3313082" cy="927369"/>
              </a:xfrm>
              <a:prstGeom prst="rect">
                <a:avLst/>
              </a:prstGeom>
              <a:blipFill>
                <a:blip r:embed="rId3"/>
                <a:stretch>
                  <a:fillRect l="-7353" t="-125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15FED92-CEF5-472F-90CB-F553DE3F50EF}"/>
                  </a:ext>
                </a:extLst>
              </p:cNvPr>
              <p:cNvSpPr/>
              <p:nvPr/>
            </p:nvSpPr>
            <p:spPr>
              <a:xfrm>
                <a:off x="909100" y="1133475"/>
                <a:ext cx="967326" cy="59843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r>
                  <a:rPr lang="en-US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Mini 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l-GR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θ</m:t>
                        </m:r>
                      </m:e>
                    </m:d>
                  </m:oMath>
                </a14:m>
                <a:endParaRPr lang="en-US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 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</m:oMath>
                </a14:m>
                <a:endParaRPr lang="en-US" baseline="-100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15FED92-CEF5-472F-90CB-F553DE3F50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100" y="1133475"/>
                <a:ext cx="967326" cy="598435"/>
              </a:xfrm>
              <a:prstGeom prst="rect">
                <a:avLst/>
              </a:prstGeom>
              <a:blipFill>
                <a:blip r:embed="rId4"/>
                <a:stretch>
                  <a:fillRect l="-14465" t="-10204" b="-612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692CB57-720B-4D66-A517-66DA86BADAAF}"/>
              </a:ext>
            </a:extLst>
          </p:cNvPr>
          <p:cNvCxnSpPr/>
          <p:nvPr/>
        </p:nvCxnSpPr>
        <p:spPr>
          <a:xfrm flipH="1" flipV="1">
            <a:off x="7889066" y="5536953"/>
            <a:ext cx="262958" cy="343023"/>
          </a:xfrm>
          <a:prstGeom prst="straightConnector1">
            <a:avLst/>
          </a:prstGeom>
          <a:ln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BECE9024-9939-43FE-9EF5-73D98EFC4414}"/>
                  </a:ext>
                </a:extLst>
              </p:cNvPr>
              <p:cNvSpPr/>
              <p:nvPr/>
            </p:nvSpPr>
            <p:spPr>
              <a:xfrm>
                <a:off x="6395499" y="825246"/>
                <a:ext cx="4378051" cy="207995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r>
                  <a:rPr lang="en-US" sz="32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Const Function: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grow m:val="on"/>
                          <m:supHide m:val="on"/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en-US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</m:e>
                                  </m:d>
                                  <m: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BECE9024-9939-43FE-9EF5-73D98EFC44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5499" y="825246"/>
                <a:ext cx="4378051" cy="2079958"/>
              </a:xfrm>
              <a:prstGeom prst="rect">
                <a:avLst/>
              </a:prstGeom>
              <a:blipFill>
                <a:blip r:embed="rId7"/>
                <a:stretch>
                  <a:fillRect l="-557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37FAE75E-ECD1-4290-8A1C-1044807A2547}"/>
              </a:ext>
            </a:extLst>
          </p:cNvPr>
          <p:cNvGrpSpPr/>
          <p:nvPr/>
        </p:nvGrpSpPr>
        <p:grpSpPr>
          <a:xfrm>
            <a:off x="6108606" y="3651388"/>
            <a:ext cx="3448050" cy="2191954"/>
            <a:chOff x="7539030" y="3538923"/>
            <a:chExt cx="3443295" cy="2551927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4E11A5C-E4D7-4295-BB65-8C0ED16DC88E}"/>
                </a:ext>
              </a:extLst>
            </p:cNvPr>
            <p:cNvSpPr/>
            <p:nvPr/>
          </p:nvSpPr>
          <p:spPr>
            <a:xfrm rot="19771533">
              <a:off x="8720927" y="4831122"/>
              <a:ext cx="232060" cy="1731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rgbClr val="C00000"/>
                  </a:solidFill>
                </a:rPr>
                <a:t>x</a:t>
              </a: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AA540CF8-CABE-475B-9CAB-8BEF7F419AC7}"/>
                </a:ext>
              </a:extLst>
            </p:cNvPr>
            <p:cNvGrpSpPr/>
            <p:nvPr/>
          </p:nvGrpSpPr>
          <p:grpSpPr>
            <a:xfrm>
              <a:off x="7539030" y="3538923"/>
              <a:ext cx="3443295" cy="2551927"/>
              <a:chOff x="7539030" y="3538923"/>
              <a:chExt cx="3443295" cy="2551927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C31C48C2-F749-447A-93BE-DBDA67ABEEE1}"/>
                  </a:ext>
                </a:extLst>
              </p:cNvPr>
              <p:cNvSpPr/>
              <p:nvPr/>
            </p:nvSpPr>
            <p:spPr>
              <a:xfrm rot="19771533">
                <a:off x="9621194" y="4259379"/>
                <a:ext cx="232060" cy="17318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>
                    <a:solidFill>
                      <a:srgbClr val="C00000"/>
                    </a:solidFill>
                  </a:rPr>
                  <a:t>x</a:t>
                </a:r>
              </a:p>
            </p:txBody>
          </p: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D380C0D0-D710-4F9E-B791-4FCDD1A44455}"/>
                  </a:ext>
                </a:extLst>
              </p:cNvPr>
              <p:cNvGrpSpPr/>
              <p:nvPr/>
            </p:nvGrpSpPr>
            <p:grpSpPr>
              <a:xfrm>
                <a:off x="7539030" y="3538923"/>
                <a:ext cx="3443295" cy="2551927"/>
                <a:chOff x="7539030" y="3538923"/>
                <a:chExt cx="3443295" cy="2551927"/>
              </a:xfrm>
            </p:grpSpPr>
            <p:grpSp>
              <p:nvGrpSpPr>
                <p:cNvPr id="18" name="Group 17">
                  <a:extLst>
                    <a:ext uri="{FF2B5EF4-FFF2-40B4-BE49-F238E27FC236}">
                      <a16:creationId xmlns:a16="http://schemas.microsoft.com/office/drawing/2014/main" id="{B61E7E97-8925-4E4B-8F43-8BDD738BF6D1}"/>
                    </a:ext>
                  </a:extLst>
                </p:cNvPr>
                <p:cNvGrpSpPr/>
                <p:nvPr/>
              </p:nvGrpSpPr>
              <p:grpSpPr>
                <a:xfrm>
                  <a:off x="7539030" y="3538923"/>
                  <a:ext cx="3443295" cy="2551927"/>
                  <a:chOff x="7539030" y="3538923"/>
                  <a:chExt cx="3443295" cy="2551927"/>
                </a:xfrm>
              </p:grpSpPr>
              <p:grpSp>
                <p:nvGrpSpPr>
                  <p:cNvPr id="20" name="Group 19">
                    <a:extLst>
                      <a:ext uri="{FF2B5EF4-FFF2-40B4-BE49-F238E27FC236}">
                        <a16:creationId xmlns:a16="http://schemas.microsoft.com/office/drawing/2014/main" id="{07BD56A3-7A33-4231-A66C-2310937A15C6}"/>
                      </a:ext>
                    </a:extLst>
                  </p:cNvPr>
                  <p:cNvGrpSpPr/>
                  <p:nvPr/>
                </p:nvGrpSpPr>
                <p:grpSpPr>
                  <a:xfrm>
                    <a:off x="7539030" y="3538923"/>
                    <a:ext cx="3443295" cy="2551927"/>
                    <a:chOff x="7539030" y="3538923"/>
                    <a:chExt cx="3443295" cy="2551927"/>
                  </a:xfrm>
                </p:grpSpPr>
                <p:sp>
                  <p:nvSpPr>
                    <p:cNvPr id="22" name="Rectangle 21">
                      <a:extLst>
                        <a:ext uri="{FF2B5EF4-FFF2-40B4-BE49-F238E27FC236}">
                          <a16:creationId xmlns:a16="http://schemas.microsoft.com/office/drawing/2014/main" id="{5946F5FD-1F1B-4E8B-A0DA-47BD505898B4}"/>
                        </a:ext>
                      </a:extLst>
                    </p:cNvPr>
                    <p:cNvSpPr/>
                    <p:nvPr/>
                  </p:nvSpPr>
                  <p:spPr>
                    <a:xfrm rot="19771533">
                      <a:off x="8396941" y="5234719"/>
                      <a:ext cx="232060" cy="17318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x</a:t>
                      </a:r>
                    </a:p>
                  </p:txBody>
                </p:sp>
                <p:grpSp>
                  <p:nvGrpSpPr>
                    <p:cNvPr id="23" name="Group 22">
                      <a:extLst>
                        <a:ext uri="{FF2B5EF4-FFF2-40B4-BE49-F238E27FC236}">
                          <a16:creationId xmlns:a16="http://schemas.microsoft.com/office/drawing/2014/main" id="{A0655FFE-62BD-4C04-9FCE-4D52F6B6DB8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539030" y="3538923"/>
                      <a:ext cx="3443295" cy="2551927"/>
                      <a:chOff x="7539030" y="3538923"/>
                      <a:chExt cx="3443295" cy="2551927"/>
                    </a:xfrm>
                  </p:grpSpPr>
                  <p:sp>
                    <p:nvSpPr>
                      <p:cNvPr id="24" name="Rectangle 23">
                        <a:extLst>
                          <a:ext uri="{FF2B5EF4-FFF2-40B4-BE49-F238E27FC236}">
                            <a16:creationId xmlns:a16="http://schemas.microsoft.com/office/drawing/2014/main" id="{813A2F07-CF38-4BE5-8DB2-F32C27553E1D}"/>
                          </a:ext>
                        </a:extLst>
                      </p:cNvPr>
                      <p:cNvSpPr/>
                      <p:nvPr/>
                    </p:nvSpPr>
                    <p:spPr>
                      <a:xfrm rot="19771533">
                        <a:off x="10088460" y="4170424"/>
                        <a:ext cx="232060" cy="173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0" tIns="0" rIns="0" bIns="0" rtlCol="0" anchor="ctr"/>
                      <a:lstStyle/>
                      <a:p>
                        <a:pPr algn="ctr"/>
                        <a:r>
                          <a:rPr lang="en-US" dirty="0">
                            <a:solidFill>
                              <a:srgbClr val="C00000"/>
                            </a:solidFill>
                          </a:rPr>
                          <a:t>x</a:t>
                        </a:r>
                      </a:p>
                    </p:txBody>
                  </p:sp>
                  <p:grpSp>
                    <p:nvGrpSpPr>
                      <p:cNvPr id="25" name="Group 24">
                        <a:extLst>
                          <a:ext uri="{FF2B5EF4-FFF2-40B4-BE49-F238E27FC236}">
                            <a16:creationId xmlns:a16="http://schemas.microsoft.com/office/drawing/2014/main" id="{1541D81D-7EF4-413E-90FD-9245F5881988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539030" y="3538923"/>
                        <a:ext cx="3443295" cy="2551927"/>
                        <a:chOff x="7539030" y="3538923"/>
                        <a:chExt cx="3443295" cy="2551927"/>
                      </a:xfrm>
                    </p:grpSpPr>
                    <p:sp>
                      <p:nvSpPr>
                        <p:cNvPr id="26" name="Rectangle 25">
                          <a:extLst>
                            <a:ext uri="{FF2B5EF4-FFF2-40B4-BE49-F238E27FC236}">
                              <a16:creationId xmlns:a16="http://schemas.microsoft.com/office/drawing/2014/main" id="{7FF82BA7-6B19-458C-8F06-465943818B6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9771533">
                          <a:off x="9243916" y="4335568"/>
                          <a:ext cx="232060" cy="1731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0" tIns="0" rIns="0" bIns="0" rtlCol="0" anchor="ctr"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x</a:t>
                          </a:r>
                        </a:p>
                      </p:txBody>
                    </p:sp>
                    <p:grpSp>
                      <p:nvGrpSpPr>
                        <p:cNvPr id="27" name="Group 26">
                          <a:extLst>
                            <a:ext uri="{FF2B5EF4-FFF2-40B4-BE49-F238E27FC236}">
                              <a16:creationId xmlns:a16="http://schemas.microsoft.com/office/drawing/2014/main" id="{1BCC0974-DB76-45AC-8DC2-FC850BBA5388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7539030" y="3538923"/>
                          <a:ext cx="3443295" cy="2551927"/>
                          <a:chOff x="7539030" y="3538923"/>
                          <a:chExt cx="3443295" cy="2551927"/>
                        </a:xfrm>
                      </p:grpSpPr>
                      <p:grpSp>
                        <p:nvGrpSpPr>
                          <p:cNvPr id="28" name="Group 27">
                            <a:extLst>
                              <a:ext uri="{FF2B5EF4-FFF2-40B4-BE49-F238E27FC236}">
                                <a16:creationId xmlns:a16="http://schemas.microsoft.com/office/drawing/2014/main" id="{1CA7D2C1-F190-4232-81B3-0703A60FCCEF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7539030" y="3538923"/>
                            <a:ext cx="3443295" cy="2551927"/>
                            <a:chOff x="7539030" y="3538923"/>
                            <a:chExt cx="3443295" cy="2551927"/>
                          </a:xfrm>
                        </p:grpSpPr>
                        <p:grpSp>
                          <p:nvGrpSpPr>
                            <p:cNvPr id="31" name="Group 30">
                              <a:extLst>
                                <a:ext uri="{FF2B5EF4-FFF2-40B4-BE49-F238E27FC236}">
                                  <a16:creationId xmlns:a16="http://schemas.microsoft.com/office/drawing/2014/main" id="{26C206C8-B218-488E-AC43-770FBE0CA53D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7679528" y="5817585"/>
                              <a:ext cx="3302797" cy="273265"/>
                              <a:chOff x="7679528" y="5817585"/>
                              <a:chExt cx="3302797" cy="273265"/>
                            </a:xfrm>
                          </p:grpSpPr>
                          <p:cxnSp>
                            <p:nvCxnSpPr>
                              <p:cNvPr id="35" name="Straight Connector 34">
                                <a:extLst>
                                  <a:ext uri="{FF2B5EF4-FFF2-40B4-BE49-F238E27FC236}">
                                    <a16:creationId xmlns:a16="http://schemas.microsoft.com/office/drawing/2014/main" id="{88EC2FB0-8F45-4DA3-A804-B3C6745115DC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 flipH="1">
                                <a:off x="7679528" y="5817585"/>
                                <a:ext cx="3302797" cy="0"/>
                              </a:xfrm>
                              <a:prstGeom prst="line">
                                <a:avLst/>
                              </a:prstGeom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sp>
                            <p:nvSpPr>
                              <p:cNvPr id="36" name="Rectangle 35">
                                <a:extLst>
                                  <a:ext uri="{FF2B5EF4-FFF2-40B4-BE49-F238E27FC236}">
                                    <a16:creationId xmlns:a16="http://schemas.microsoft.com/office/drawing/2014/main" id="{335D7B93-EF5D-4C4C-94BC-10F7E5A7EC7C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9172575" y="5817586"/>
                                <a:ext cx="314324" cy="273264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lIns="0" tIns="0" rIns="0" bIns="0" rtlCol="0" anchor="ctr"/>
                              <a:lstStyle/>
                              <a:p>
                                <a:pPr algn="ctr"/>
                                <a:r>
                                  <a:rPr lang="en-US" dirty="0">
                                    <a:solidFill>
                                      <a:schemeClr val="tx1"/>
                                    </a:solidFill>
                                  </a:rPr>
                                  <a:t>x</a:t>
                                </a:r>
                              </a:p>
                            </p:txBody>
                          </p:sp>
                        </p:grpSp>
                        <p:grpSp>
                          <p:nvGrpSpPr>
                            <p:cNvPr id="32" name="Group 31">
                              <a:extLst>
                                <a:ext uri="{FF2B5EF4-FFF2-40B4-BE49-F238E27FC236}">
                                  <a16:creationId xmlns:a16="http://schemas.microsoft.com/office/drawing/2014/main" id="{194A130F-631E-4267-B11F-1E959A09D76C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7539030" y="3538923"/>
                              <a:ext cx="314335" cy="2421537"/>
                              <a:chOff x="7539030" y="3538923"/>
                              <a:chExt cx="314335" cy="2421537"/>
                            </a:xfrm>
                          </p:grpSpPr>
                          <p:cxnSp>
                            <p:nvCxnSpPr>
                              <p:cNvPr id="33" name="Straight Connector 32">
                                <a:extLst>
                                  <a:ext uri="{FF2B5EF4-FFF2-40B4-BE49-F238E27FC236}">
                                    <a16:creationId xmlns:a16="http://schemas.microsoft.com/office/drawing/2014/main" id="{F4601DCD-94D7-43F5-8EB4-74D9F1BE1F7D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>
                                <a:off x="7853365" y="3538923"/>
                                <a:ext cx="0" cy="2421537"/>
                              </a:xfrm>
                              <a:prstGeom prst="line">
                                <a:avLst/>
                              </a:prstGeom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sp>
                            <p:nvSpPr>
                              <p:cNvPr id="34" name="Rectangle 33">
                                <a:extLst>
                                  <a:ext uri="{FF2B5EF4-FFF2-40B4-BE49-F238E27FC236}">
                                    <a16:creationId xmlns:a16="http://schemas.microsoft.com/office/drawing/2014/main" id="{79590E6C-7F17-4E98-9853-A9D0325BC0BC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7539030" y="4457379"/>
                                <a:ext cx="285754" cy="343219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lIns="0" tIns="0" rIns="0" bIns="0" rtlCol="0" anchor="ctr"/>
                              <a:lstStyle/>
                              <a:p>
                                <a:pPr algn="ctr"/>
                                <a:r>
                                  <a:rPr lang="en-US" dirty="0">
                                    <a:solidFill>
                                      <a:schemeClr val="tx1"/>
                                    </a:solidFill>
                                  </a:rPr>
                                  <a:t>y</a:t>
                                </a:r>
                              </a:p>
                            </p:txBody>
                          </p:sp>
                        </p:grpSp>
                      </p:grpSp>
                      <p:cxnSp>
                        <p:nvCxnSpPr>
                          <p:cNvPr id="29" name="Straight Connector 28">
                            <a:extLst>
                              <a:ext uri="{FF2B5EF4-FFF2-40B4-BE49-F238E27FC236}">
                                <a16:creationId xmlns:a16="http://schemas.microsoft.com/office/drawing/2014/main" id="{553D8B5F-1948-437C-A5F5-660AB83A7B86}"/>
                              </a:ext>
                            </a:extLst>
                          </p:cNvPr>
                          <p:cNvCxnSpPr/>
                          <p:nvPr/>
                        </p:nvCxnSpPr>
                        <p:spPr>
                          <a:xfrm flipV="1">
                            <a:off x="8039100" y="3900872"/>
                            <a:ext cx="2495550" cy="1553918"/>
                          </a:xfrm>
                          <a:prstGeom prst="line">
                            <a:avLst/>
                          </a:prstGeom>
                          <a:ln w="15875"/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mc:AlternateContent xmlns:mc="http://schemas.openxmlformats.org/markup-compatibility/2006" xmlns:a14="http://schemas.microsoft.com/office/drawing/2010/main">
                        <mc:Choice Requires="a14">
                          <p:sp>
                            <p:nvSpPr>
                              <p:cNvPr id="30" name="Rectangle 29">
                                <a:extLst>
                                  <a:ext uri="{FF2B5EF4-FFF2-40B4-BE49-F238E27FC236}">
                                    <a16:creationId xmlns:a16="http://schemas.microsoft.com/office/drawing/2014/main" id="{9D60BDF5-763B-4662-A899-4A00431748E6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10033543" y="3649941"/>
                                <a:ext cx="602452" cy="273264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lIns="0" tIns="0" rIns="0" bIns="0" rtlCol="0" anchor="ctr"/>
                              <a:lstStyle/>
                              <a:p>
                                <a:pPr algn="ctr"/>
                                <a14:m>
                                  <m:oMathPara xmlns:m="http://schemas.openxmlformats.org/officeDocument/2006/math">
                                    <m:oMathParaPr>
                                      <m:jc m:val="centerGroup"/>
                                    </m:oMathParaPr>
                                    <m:oMath xmlns:m="http://schemas.openxmlformats.org/officeDocument/2006/math"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oMath>
                                  </m:oMathPara>
                                </a14:m>
                                <a:endParaRPr lang="en-US" dirty="0">
                                  <a:solidFill>
                                    <a:schemeClr val="tx1"/>
                                  </a:solidFill>
                                </a:endParaRPr>
                              </a:p>
                            </p:txBody>
                          </p:sp>
                        </mc:Choice>
                        <mc:Fallback xmlns="">
                          <p:sp>
                            <p:nvSpPr>
                              <p:cNvPr id="30" name="Rectangle 29">
                                <a:extLst>
                                  <a:ext uri="{FF2B5EF4-FFF2-40B4-BE49-F238E27FC236}">
                                    <a16:creationId xmlns:a16="http://schemas.microsoft.com/office/drawing/2014/main" id="{9D60BDF5-763B-4662-A899-4A00431748E6}"/>
                                  </a:ext>
                                </a:extLst>
                              </p:cNvPr>
                              <p:cNvSpPr>
                                <a:spLocks noRot="1" noChangeAspect="1" noMove="1" noResize="1" noEditPoints="1" noAdjustHandles="1" noChangeArrowheads="1" noChangeShapeType="1" noTextEdit="1"/>
                              </p:cNvSpPr>
                              <p:nvPr/>
                            </p:nvSpPr>
                            <p:spPr>
                              <a:xfrm>
                                <a:off x="10033543" y="3649941"/>
                                <a:ext cx="602452" cy="273264"/>
                              </a:xfrm>
                              <a:prstGeom prst="rect">
                                <a:avLst/>
                              </a:prstGeom>
                              <a:blipFill>
                                <a:blip r:embed="rId5"/>
                                <a:stretch>
                                  <a:fillRect l="-5051" t="-10256" r="-2020" b="-48718"/>
                                </a:stretch>
                              </a:blipFill>
                              <a:ln>
                                <a:noFill/>
                              </a:ln>
                            </p:spPr>
                            <p:txBody>
                              <a:bodyPr/>
                              <a:lstStyle/>
                              <a:p>
                                <a:r>
                                  <a:rPr lang="en-US">
                                    <a:noFill/>
                                  </a:rPr>
                                  <a:t> </a:t>
                                </a:r>
                              </a:p>
                            </p:txBody>
                          </p:sp>
                        </mc:Fallback>
                      </mc:AlternateContent>
                    </p:grpSp>
                  </p:grpSp>
                </p:grpSp>
              </p:grpSp>
              <p:sp>
                <p:nvSpPr>
                  <p:cNvPr id="21" name="Rectangle 20">
                    <a:extLst>
                      <a:ext uri="{FF2B5EF4-FFF2-40B4-BE49-F238E27FC236}">
                        <a16:creationId xmlns:a16="http://schemas.microsoft.com/office/drawing/2014/main" id="{88EDA3C9-E96A-444E-BC1F-64CB774C1115}"/>
                      </a:ext>
                    </a:extLst>
                  </p:cNvPr>
                  <p:cNvSpPr/>
                  <p:nvPr/>
                </p:nvSpPr>
                <p:spPr>
                  <a:xfrm rot="19771533">
                    <a:off x="8887382" y="4354880"/>
                    <a:ext cx="164166" cy="32397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dirty="0">
                        <a:solidFill>
                          <a:srgbClr val="C00000"/>
                        </a:solidFill>
                      </a:rPr>
                      <a:t>x</a:t>
                    </a:r>
                  </a:p>
                </p:txBody>
              </p:sp>
            </p:grpSp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C44EBF1F-C0AD-499C-B30E-17C38111A83F}"/>
                    </a:ext>
                  </a:extLst>
                </p:cNvPr>
                <p:cNvSpPr/>
                <p:nvPr/>
              </p:nvSpPr>
              <p:spPr>
                <a:xfrm rot="19771533">
                  <a:off x="9074551" y="4659799"/>
                  <a:ext cx="232060" cy="17318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dirty="0">
                      <a:solidFill>
                        <a:srgbClr val="C00000"/>
                      </a:solidFill>
                    </a:rPr>
                    <a:t>x</a:t>
                  </a:r>
                </a:p>
              </p:txBody>
            </p:sp>
          </p:grp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F2EF06CC-1A13-408D-B49F-CF3544C35B06}"/>
                  </a:ext>
                </a:extLst>
              </p:cNvPr>
              <p:cNvSpPr/>
              <p:nvPr/>
            </p:nvSpPr>
            <p:spPr>
              <a:xfrm>
                <a:off x="9082294" y="5179517"/>
                <a:ext cx="1223107" cy="43738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sz="2000" i="1" baseline="20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𝛩</m:t>
                          </m:r>
                        </m:e>
                        <m:sub>
                          <m: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i="1" baseline="20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i="1" baseline="400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F2EF06CC-1A13-408D-B49F-CF3544C35B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2294" y="5179517"/>
                <a:ext cx="1223107" cy="437384"/>
              </a:xfrm>
              <a:prstGeom prst="rect">
                <a:avLst/>
              </a:prstGeom>
              <a:blipFill>
                <a:blip r:embed="rId8"/>
                <a:stretch>
                  <a:fillRect l="-298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141353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Gradient Descent for Linear Regression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133475"/>
            <a:ext cx="10862187" cy="504348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96AF5C1-043B-4AD2-AEF9-14FFABACCF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613" y="1133475"/>
            <a:ext cx="11039476" cy="5222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2642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Gradient Descent for Linear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5D6D7F3D-3FA1-4E90-B5F3-A1F1B5E37FB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16482" y="1143000"/>
                <a:ext cx="10862187" cy="5280512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sz="3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𝜕𝜃</m:t>
                        </m:r>
                        <m:r>
                          <a:rPr lang="en-US" sz="3600" b="0" i="1" baseline="-10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den>
                    </m:f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sz="3600" b="0" i="1" baseline="-20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sz="3600" b="0" i="1" baseline="-20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𝜕𝜃</m:t>
                        </m:r>
                        <m:r>
                          <a:rPr lang="en-US" sz="3600" i="1" baseline="-10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den>
                    </m:f>
                    <m:r>
                      <a:rPr lang="en-US" sz="3600" dirty="0">
                        <a:latin typeface="Cambria Math" panose="02040503050406030204" pitchFamily="18" charset="0"/>
                      </a:rPr>
                      <m:t>∙</m:t>
                    </m:r>
                    <m:f>
                      <m:fPr>
                        <m:ctrlPr>
                          <a:rPr lang="en-US" sz="36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36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3600" b="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3600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36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3600" b="0" i="1" dirty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3600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3600" b="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d>
                          <m:dPr>
                            <m:ctrlPr>
                              <a:rPr lang="en-US" sz="360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600" b="0" i="1" dirty="0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sz="3600" b="0" i="1" baseline="-200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∅</m:t>
                            </m:r>
                            <m:d>
                              <m:dPr>
                                <m:ctrlPr>
                                  <a:rPr lang="en-US" sz="36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36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d>
                                  <m:dPr>
                                    <m:ctrlPr>
                                      <a:rPr lang="en-US" sz="3600" b="0" i="1" baseline="30000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3600" b="0" i="1" baseline="10000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</m:e>
                            </m:d>
                            <m:r>
                              <a:rPr lang="en-US" sz="36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36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sz="3600" b="0" i="1" baseline="40000" dirty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nary>
                  </m:oMath>
                </a14:m>
                <a:endParaRPr lang="en-US" sz="3600" dirty="0"/>
              </a:p>
              <a:p>
                <a:pPr marL="0" indent="0">
                  <a:buNone/>
                </a:pPr>
                <a:endParaRPr lang="en-US" baseline="50000" dirty="0"/>
              </a:p>
              <a:p>
                <a:pPr marL="0" indent="0">
                  <a:buNone/>
                </a:pPr>
                <a:r>
                  <a:rPr lang="en-US" b="0" i="1" baseline="50000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𝜕𝜃</m:t>
                        </m:r>
                        <m:r>
                          <a:rPr lang="en-US" sz="3600" i="1" baseline="-10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den>
                    </m:f>
                    <m:r>
                      <a:rPr lang="en-US" sz="3600" dirty="0">
                        <a:latin typeface="Cambria Math" panose="02040503050406030204" pitchFamily="18" charset="0"/>
                      </a:rPr>
                      <m:t>∙</m:t>
                    </m:r>
                    <m:f>
                      <m:fPr>
                        <m:ctrlPr>
                          <a:rPr lang="en-US" sz="36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3600" i="1" dirty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3600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d>
                          <m:dPr>
                            <m:ctrlPr>
                              <a:rPr lang="en-US" sz="36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60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n-US" sz="3600" b="0" i="1" baseline="-200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sz="36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36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n-US" sz="3600" b="0" i="1" baseline="-200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36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d>
                              <m:dPr>
                                <m:ctrlPr>
                                  <a:rPr lang="en-US" sz="3600" b="0" i="1" baseline="20000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3600" b="0" i="1" baseline="35000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  <m:r>
                              <a:rPr lang="en-US" sz="36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36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sz="3600" i="1" baseline="40000" dirty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3600" b="0" i="1" baseline="40000" dirty="0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nary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baseline="50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𝜕𝜃</m:t>
                          </m:r>
                          <m:r>
                            <a:rPr lang="en-US" b="0" i="1" baseline="-100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i="1" baseline="-20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i="1" baseline="-20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nary>
                        <m:naryPr>
                          <m:chr m:val="∑"/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d>
                            <m:d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i="1" baseline="-20000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∅</m:t>
                              </m:r>
                              <m:d>
                                <m:d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  <m:d>
                                    <m:dPr>
                                      <m:ctrlPr>
                                        <a:rPr lang="en-US" i="1" baseline="30000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 baseline="10000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: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𝜕𝜃</m:t>
                          </m:r>
                          <m:r>
                            <a:rPr lang="en-US" b="0" i="1" baseline="-100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i="1" baseline="-20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i="1" baseline="-20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nary>
                        <m:naryPr>
                          <m:chr m:val="∑"/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d>
                            <m:d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i="1" baseline="-20000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∅</m:t>
                              </m:r>
                              <m:d>
                                <m:d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  <m:d>
                                    <m:dPr>
                                      <m:ctrlPr>
                                        <a:rPr lang="en-US" i="1" baseline="30000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 baseline="10000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nary>
                      <m:r>
                        <a:rPr lang="en-US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5D6D7F3D-3FA1-4E90-B5F3-A1F1B5E37FB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6482" y="1143000"/>
                <a:ext cx="10862187" cy="5280512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ight Brace 2">
            <a:extLst>
              <a:ext uri="{FF2B5EF4-FFF2-40B4-BE49-F238E27FC236}">
                <a16:creationId xmlns:a16="http://schemas.microsoft.com/office/drawing/2014/main" id="{513A4BCC-A0B2-45FA-9EE8-27B75DAF0636}"/>
              </a:ext>
            </a:extLst>
          </p:cNvPr>
          <p:cNvSpPr/>
          <p:nvPr/>
        </p:nvSpPr>
        <p:spPr>
          <a:xfrm rot="5400000">
            <a:off x="6671805" y="1290184"/>
            <a:ext cx="200939" cy="135255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FED537A9-A223-47E4-9D96-EFB1B20B3DD3}"/>
              </a:ext>
            </a:extLst>
          </p:cNvPr>
          <p:cNvSpPr/>
          <p:nvPr/>
        </p:nvSpPr>
        <p:spPr>
          <a:xfrm>
            <a:off x="4633237" y="2114550"/>
            <a:ext cx="2119988" cy="540372"/>
          </a:xfrm>
          <a:custGeom>
            <a:avLst/>
            <a:gdLst>
              <a:gd name="connsiteX0" fmla="*/ 2119988 w 2119988"/>
              <a:gd name="connsiteY0" fmla="*/ 0 h 540372"/>
              <a:gd name="connsiteX1" fmla="*/ 1034138 w 2119988"/>
              <a:gd name="connsiteY1" fmla="*/ 114300 h 540372"/>
              <a:gd name="connsiteX2" fmla="*/ 148313 w 2119988"/>
              <a:gd name="connsiteY2" fmla="*/ 352425 h 540372"/>
              <a:gd name="connsiteX3" fmla="*/ 5438 w 2119988"/>
              <a:gd name="connsiteY3" fmla="*/ 523875 h 540372"/>
              <a:gd name="connsiteX4" fmla="*/ 43538 w 2119988"/>
              <a:gd name="connsiteY4" fmla="*/ 523875 h 540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19988" h="540372">
                <a:moveTo>
                  <a:pt x="2119988" y="0"/>
                </a:moveTo>
                <a:cubicBezTo>
                  <a:pt x="1741369" y="27781"/>
                  <a:pt x="1362750" y="55563"/>
                  <a:pt x="1034138" y="114300"/>
                </a:cubicBezTo>
                <a:cubicBezTo>
                  <a:pt x="705526" y="173037"/>
                  <a:pt x="319763" y="284162"/>
                  <a:pt x="148313" y="352425"/>
                </a:cubicBezTo>
                <a:cubicBezTo>
                  <a:pt x="-23137" y="420688"/>
                  <a:pt x="22900" y="495300"/>
                  <a:pt x="5438" y="523875"/>
                </a:cubicBezTo>
                <a:cubicBezTo>
                  <a:pt x="-12024" y="552450"/>
                  <a:pt x="15757" y="538162"/>
                  <a:pt x="43538" y="523875"/>
                </a:cubicBezTo>
              </a:path>
            </a:pathLst>
          </a:custGeom>
          <a:noFill/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A3ECF9A5-D041-41F7-9254-AC003A4C84B3}"/>
              </a:ext>
            </a:extLst>
          </p:cNvPr>
          <p:cNvCxnSpPr/>
          <p:nvPr/>
        </p:nvCxnSpPr>
        <p:spPr>
          <a:xfrm>
            <a:off x="616480" y="3543305"/>
            <a:ext cx="10862187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67">
            <a:extLst>
              <a:ext uri="{FF2B5EF4-FFF2-40B4-BE49-F238E27FC236}">
                <a16:creationId xmlns:a16="http://schemas.microsoft.com/office/drawing/2014/main" id="{2ED7D63F-D2A0-482F-BE8F-122ADCE559FA}"/>
              </a:ext>
            </a:extLst>
          </p:cNvPr>
          <p:cNvSpPr/>
          <p:nvPr/>
        </p:nvSpPr>
        <p:spPr>
          <a:xfrm>
            <a:off x="616482" y="3543305"/>
            <a:ext cx="10862186" cy="3129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B7068541-B325-4197-B2BA-BD729DEBCC5A}"/>
                  </a:ext>
                </a:extLst>
              </p:cNvPr>
              <p:cNvSpPr/>
              <p:nvPr/>
            </p:nvSpPr>
            <p:spPr>
              <a:xfrm>
                <a:off x="616480" y="3783255"/>
                <a:ext cx="11232620" cy="291224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𝜕𝜃</m:t>
                          </m:r>
                          <m:r>
                            <a:rPr lang="en-US" sz="2800" i="1" baseline="-10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den>
                      </m:f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800" i="1" baseline="-20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800" i="1" baseline="-20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</m:den>
                      </m:f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nary>
                        <m:naryPr>
                          <m:chr m:val="∑"/>
                          <m:ctrlPr>
                            <a:rPr lang="en-US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d>
                            <m:dPr>
                              <m:ctrlPr>
                                <a:rPr lang="en-US" sz="2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2800" i="1" baseline="-2000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∅</m:t>
                              </m:r>
                              <m:d>
                                <m:dPr>
                                  <m:ctrlPr>
                                    <a:rPr lang="en-US" sz="28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  <m:d>
                                    <m:dPr>
                                      <m:ctrlPr>
                                        <a:rPr lang="en-US" sz="2800" i="1" baseline="30000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 i="1" baseline="10000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n-US" sz="2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𝜕𝜃</m:t>
                          </m:r>
                          <m:r>
                            <a:rPr lang="en-US" sz="2800" i="1" baseline="-10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den>
                      </m:f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800" i="1" baseline="-20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800" i="1" baseline="-20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</m:den>
                      </m:f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nary>
                        <m:naryPr>
                          <m:chr m:val="∑"/>
                          <m:ctrlPr>
                            <a:rPr lang="en-US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d>
                            <m:dPr>
                              <m:ctrlPr>
                                <a:rPr lang="en-US" sz="2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2800" i="1" baseline="-2000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∅</m:t>
                              </m:r>
                              <m:d>
                                <m:dPr>
                                  <m:ctrlPr>
                                    <a:rPr lang="en-US" sz="28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  <m:d>
                                    <m:dPr>
                                      <m:ctrlPr>
                                        <a:rPr lang="en-US" sz="2800" i="1" baseline="30000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 i="1" baseline="10000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n-US" sz="2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nary>
                      <m:r>
                        <a:rPr lang="en-US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  <a:p>
                <a:pPr algn="ctr"/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B7068541-B325-4197-B2BA-BD729DEBCC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480" y="3783255"/>
                <a:ext cx="11232620" cy="291224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Right Brace 68">
            <a:extLst>
              <a:ext uri="{FF2B5EF4-FFF2-40B4-BE49-F238E27FC236}">
                <a16:creationId xmlns:a16="http://schemas.microsoft.com/office/drawing/2014/main" id="{458C9F68-3D6E-4049-92D0-9D575034DB71}"/>
              </a:ext>
            </a:extLst>
          </p:cNvPr>
          <p:cNvSpPr/>
          <p:nvPr/>
        </p:nvSpPr>
        <p:spPr>
          <a:xfrm>
            <a:off x="8134350" y="3890962"/>
            <a:ext cx="866775" cy="2550864"/>
          </a:xfrm>
          <a:prstGeom prst="rightBrace">
            <a:avLst>
              <a:gd name="adj1" fmla="val 8333"/>
              <a:gd name="adj2" fmla="val 5074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Rectangle: Rounded Corners 70">
                <a:extLst>
                  <a:ext uri="{FF2B5EF4-FFF2-40B4-BE49-F238E27FC236}">
                    <a16:creationId xmlns:a16="http://schemas.microsoft.com/office/drawing/2014/main" id="{719CC3CF-0F6A-48DF-93FC-C073287328F1}"/>
                  </a:ext>
                </a:extLst>
              </p:cNvPr>
              <p:cNvSpPr/>
              <p:nvPr/>
            </p:nvSpPr>
            <p:spPr>
              <a:xfrm>
                <a:off x="9096375" y="4776784"/>
                <a:ext cx="2628900" cy="779219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chemeClr val="tx1"/>
                    </a:solidFill>
                  </a:rPr>
                  <a:t>Calculate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1" name="Rectangle: Rounded Corners 70">
                <a:extLst>
                  <a:ext uri="{FF2B5EF4-FFF2-40B4-BE49-F238E27FC236}">
                    <a16:creationId xmlns:a16="http://schemas.microsoft.com/office/drawing/2014/main" id="{719CC3CF-0F6A-48DF-93FC-C073287328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6375" y="4776784"/>
                <a:ext cx="2628900" cy="779219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403038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Gradient Descent Algorithm For Linear Regression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133475"/>
            <a:ext cx="10862187" cy="504348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0D63FCA-C5F1-4034-8BEA-013B4EC7FF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152" y="1133475"/>
            <a:ext cx="10903696" cy="5429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9417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Feature Scaling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2" y="1114425"/>
            <a:ext cx="10862187" cy="504348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10330955-CEFB-4443-8BE2-7817EC1A6CE6}"/>
                  </a:ext>
                </a:extLst>
              </p:cNvPr>
              <p:cNvSpPr/>
              <p:nvPr/>
            </p:nvSpPr>
            <p:spPr>
              <a:xfrm>
                <a:off x="617477" y="1821429"/>
                <a:ext cx="6078598" cy="47409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𝑠𝑖𝑧𝑒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𝑜𝑢𝑠𝑒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2400" b="0" i="1" baseline="200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400" b="0" i="1" baseline="200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=(</m:t>
                      </m:r>
                      <m:r>
                        <a:rPr lang="en-US" sz="2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500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b="0" dirty="0">
                  <a:solidFill>
                    <a:schemeClr val="tx1"/>
                  </a:solidFill>
                </a:endParaRPr>
              </a:p>
              <a:p>
                <a:endParaRPr lang="en-US" sz="2000" baseline="2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10330955-CEFB-4443-8BE2-7817EC1A6C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477" y="1821429"/>
                <a:ext cx="6078598" cy="474097"/>
              </a:xfrm>
              <a:prstGeom prst="rect">
                <a:avLst/>
              </a:prstGeom>
              <a:blipFill>
                <a:blip r:embed="rId2"/>
                <a:stretch>
                  <a:fillRect l="-1705" t="-1025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E880B88E-E5C6-42A3-8940-6A5767C979CF}"/>
                  </a:ext>
                </a:extLst>
              </p:cNvPr>
              <p:cNvSpPr/>
              <p:nvPr/>
            </p:nvSpPr>
            <p:spPr>
              <a:xfrm>
                <a:off x="701163" y="1114425"/>
                <a:ext cx="10980174" cy="59843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r>
                  <a:rPr lang="en-US" sz="2800" b="0" dirty="0">
                    <a:solidFill>
                      <a:schemeClr val="tx1"/>
                    </a:solidFill>
                  </a:rPr>
                  <a:t>Let </a:t>
                </a:r>
                <a14:m>
                  <m:oMath xmlns:m="http://schemas.openxmlformats.org/officeDocument/2006/math">
                    <m:r>
                      <a:rPr lang="en-US" sz="2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28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8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 </m:t>
                    </m:r>
                    <m:sSub>
                      <m:sSubPr>
                        <m:ctrlPr>
                          <a:rPr lang="en-US" sz="2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2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2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…</m:t>
                    </m:r>
                    <m:sSub>
                      <m:sSubPr>
                        <m:ctrlPr>
                          <a:rPr lang="en-US" sz="2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2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            </m:t>
                    </m:r>
                    <m:r>
                      <a:rPr lang="en-US" sz="2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𝑊</m:t>
                    </m:r>
                    <m:r>
                      <a:rPr lang="en-US" sz="2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r>
                      <a:rPr lang="en-US" sz="2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𝑖𝑙𝑒</m:t>
                    </m:r>
                    <m:r>
                      <a:rPr lang="en-US" sz="2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 </m:t>
                    </m:r>
                    <m:sSub>
                      <m:sSubPr>
                        <m:ctrlPr>
                          <a:rPr lang="en-US" sz="2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0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E880B88E-E5C6-42A3-8940-6A5767C979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163" y="1114425"/>
                <a:ext cx="10980174" cy="598436"/>
              </a:xfrm>
              <a:prstGeom prst="rect">
                <a:avLst/>
              </a:prstGeom>
              <a:blipFill>
                <a:blip r:embed="rId3"/>
                <a:stretch>
                  <a:fillRect l="-1943" t="-3061" b="-2244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87E870BC-E6DE-49AE-9832-DD17AA162785}"/>
                  </a:ext>
                </a:extLst>
              </p:cNvPr>
              <p:cNvSpPr/>
              <p:nvPr/>
            </p:nvSpPr>
            <p:spPr>
              <a:xfrm>
                <a:off x="617477" y="2404094"/>
                <a:ext cx="6078598" cy="42538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𝑛𝑢𝑚𝑏𝑒𝑟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𝑏𝑎𝑑𝑟𝑜𝑜𝑚𝑠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7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b="0" baseline="20000" dirty="0">
                  <a:solidFill>
                    <a:schemeClr val="tx1"/>
                  </a:solidFill>
                </a:endParaRPr>
              </a:p>
              <a:p>
                <a:endParaRPr lang="en-US" sz="2000" baseline="2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87E870BC-E6DE-49AE-9832-DD17AA1627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477" y="2404094"/>
                <a:ext cx="6078598" cy="425388"/>
              </a:xfrm>
              <a:prstGeom prst="rect">
                <a:avLst/>
              </a:prstGeom>
              <a:blipFill>
                <a:blip r:embed="rId4"/>
                <a:stretch>
                  <a:fillRect l="-1705" t="-14286" b="-285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2" name="Group 81">
            <a:extLst>
              <a:ext uri="{FF2B5EF4-FFF2-40B4-BE49-F238E27FC236}">
                <a16:creationId xmlns:a16="http://schemas.microsoft.com/office/drawing/2014/main" id="{4F868B9A-A91F-4CE5-BEFA-A9BB0A99809E}"/>
              </a:ext>
            </a:extLst>
          </p:cNvPr>
          <p:cNvGrpSpPr/>
          <p:nvPr/>
        </p:nvGrpSpPr>
        <p:grpSpPr>
          <a:xfrm>
            <a:off x="701163" y="3050381"/>
            <a:ext cx="3289812" cy="3107532"/>
            <a:chOff x="7539030" y="3538923"/>
            <a:chExt cx="3443295" cy="2551927"/>
          </a:xfrm>
        </p:grpSpPr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86EF4D00-7065-43AB-BDD7-F6ADA7641F9B}"/>
                </a:ext>
              </a:extLst>
            </p:cNvPr>
            <p:cNvGrpSpPr/>
            <p:nvPr/>
          </p:nvGrpSpPr>
          <p:grpSpPr>
            <a:xfrm>
              <a:off x="7679528" y="5817585"/>
              <a:ext cx="3302797" cy="273265"/>
              <a:chOff x="7679528" y="5817585"/>
              <a:chExt cx="3302797" cy="273265"/>
            </a:xfrm>
          </p:grpSpPr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6D64ECD6-970C-4746-927C-814D50C5F34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679528" y="5817585"/>
                <a:ext cx="3302797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0" name="Rectangle 89">
                    <a:extLst>
                      <a:ext uri="{FF2B5EF4-FFF2-40B4-BE49-F238E27FC236}">
                        <a16:creationId xmlns:a16="http://schemas.microsoft.com/office/drawing/2014/main" id="{21A37583-72BB-435D-BD69-8BF5449D8354}"/>
                      </a:ext>
                    </a:extLst>
                  </p:cNvPr>
                  <p:cNvSpPr/>
                  <p:nvPr/>
                </p:nvSpPr>
                <p:spPr>
                  <a:xfrm>
                    <a:off x="9172575" y="5817586"/>
                    <a:ext cx="314324" cy="27326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90" name="Rectangle 89">
                    <a:extLst>
                      <a:ext uri="{FF2B5EF4-FFF2-40B4-BE49-F238E27FC236}">
                        <a16:creationId xmlns:a16="http://schemas.microsoft.com/office/drawing/2014/main" id="{21A37583-72BB-435D-BD69-8BF5449D835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172575" y="5817586"/>
                    <a:ext cx="314324" cy="273264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24490" b="-5556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20A67207-0899-4F01-955A-99980C96822B}"/>
                </a:ext>
              </a:extLst>
            </p:cNvPr>
            <p:cNvGrpSpPr/>
            <p:nvPr/>
          </p:nvGrpSpPr>
          <p:grpSpPr>
            <a:xfrm>
              <a:off x="7539030" y="3538923"/>
              <a:ext cx="314335" cy="2421537"/>
              <a:chOff x="7539030" y="3538923"/>
              <a:chExt cx="314335" cy="2421537"/>
            </a:xfrm>
          </p:grpSpPr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DF97141B-08A5-44C8-98FF-B31C10F1140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53365" y="3538923"/>
                <a:ext cx="0" cy="242153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8" name="Rectangle 87">
                    <a:extLst>
                      <a:ext uri="{FF2B5EF4-FFF2-40B4-BE49-F238E27FC236}">
                        <a16:creationId xmlns:a16="http://schemas.microsoft.com/office/drawing/2014/main" id="{DB73A481-C052-48F4-B3E3-AC9C42538779}"/>
                      </a:ext>
                    </a:extLst>
                  </p:cNvPr>
                  <p:cNvSpPr/>
                  <p:nvPr/>
                </p:nvSpPr>
                <p:spPr>
                  <a:xfrm>
                    <a:off x="7539030" y="4457379"/>
                    <a:ext cx="285754" cy="343219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88" name="Rectangle 87">
                    <a:extLst>
                      <a:ext uri="{FF2B5EF4-FFF2-40B4-BE49-F238E27FC236}">
                        <a16:creationId xmlns:a16="http://schemas.microsoft.com/office/drawing/2014/main" id="{DB73A481-C052-48F4-B3E3-AC9C4253877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539030" y="4457379"/>
                    <a:ext cx="285754" cy="343219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31111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4" name="Oval 3">
            <a:extLst>
              <a:ext uri="{FF2B5EF4-FFF2-40B4-BE49-F238E27FC236}">
                <a16:creationId xmlns:a16="http://schemas.microsoft.com/office/drawing/2014/main" id="{050E4C83-08D8-4043-8B5A-6B21D6DD8C1E}"/>
              </a:ext>
            </a:extLst>
          </p:cNvPr>
          <p:cNvSpPr/>
          <p:nvPr/>
        </p:nvSpPr>
        <p:spPr>
          <a:xfrm>
            <a:off x="1487884" y="3236930"/>
            <a:ext cx="1150540" cy="228169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3B951170-0A2B-4CD4-9365-91BDD88BE50E}"/>
              </a:ext>
            </a:extLst>
          </p:cNvPr>
          <p:cNvSpPr/>
          <p:nvPr/>
        </p:nvSpPr>
        <p:spPr>
          <a:xfrm>
            <a:off x="1703556" y="3317361"/>
            <a:ext cx="725320" cy="213708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C35CB38C-C92A-4021-B024-9A5C9901B56B}"/>
              </a:ext>
            </a:extLst>
          </p:cNvPr>
          <p:cNvSpPr/>
          <p:nvPr/>
        </p:nvSpPr>
        <p:spPr>
          <a:xfrm>
            <a:off x="1358963" y="3150488"/>
            <a:ext cx="1441376" cy="250068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4F7EBDF4-2A7A-4401-B002-530B89EC1A34}"/>
              </a:ext>
            </a:extLst>
          </p:cNvPr>
          <p:cNvSpPr/>
          <p:nvPr/>
        </p:nvSpPr>
        <p:spPr>
          <a:xfrm>
            <a:off x="1777403" y="3542001"/>
            <a:ext cx="571501" cy="171765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D8149C0D-2EE4-4586-900A-98377A3F85BC}"/>
              </a:ext>
            </a:extLst>
          </p:cNvPr>
          <p:cNvSpPr/>
          <p:nvPr/>
        </p:nvSpPr>
        <p:spPr>
          <a:xfrm>
            <a:off x="1871986" y="3789530"/>
            <a:ext cx="415329" cy="124325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BBD4C708-CA16-4BD5-97D3-F82F0B951E0E}"/>
              </a:ext>
            </a:extLst>
          </p:cNvPr>
          <p:cNvSpPr/>
          <p:nvPr/>
        </p:nvSpPr>
        <p:spPr>
          <a:xfrm>
            <a:off x="1990739" y="4012114"/>
            <a:ext cx="177822" cy="85130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D3E63846-F63F-4CE5-8E64-0DCBD59588CF}"/>
              </a:ext>
            </a:extLst>
          </p:cNvPr>
          <p:cNvSpPr/>
          <p:nvPr/>
        </p:nvSpPr>
        <p:spPr>
          <a:xfrm>
            <a:off x="1790700" y="4429125"/>
            <a:ext cx="470440" cy="1095375"/>
          </a:xfrm>
          <a:custGeom>
            <a:avLst/>
            <a:gdLst>
              <a:gd name="connsiteX0" fmla="*/ 0 w 470440"/>
              <a:gd name="connsiteY0" fmla="*/ 1095375 h 1095375"/>
              <a:gd name="connsiteX1" fmla="*/ 76200 w 470440"/>
              <a:gd name="connsiteY1" fmla="*/ 990600 h 1095375"/>
              <a:gd name="connsiteX2" fmla="*/ 219075 w 470440"/>
              <a:gd name="connsiteY2" fmla="*/ 962025 h 1095375"/>
              <a:gd name="connsiteX3" fmla="*/ 447675 w 470440"/>
              <a:gd name="connsiteY3" fmla="*/ 942975 h 1095375"/>
              <a:gd name="connsiteX4" fmla="*/ 38100 w 470440"/>
              <a:gd name="connsiteY4" fmla="*/ 790575 h 1095375"/>
              <a:gd name="connsiteX5" fmla="*/ 95250 w 470440"/>
              <a:gd name="connsiteY5" fmla="*/ 695325 h 1095375"/>
              <a:gd name="connsiteX6" fmla="*/ 190500 w 470440"/>
              <a:gd name="connsiteY6" fmla="*/ 695325 h 1095375"/>
              <a:gd name="connsiteX7" fmla="*/ 438150 w 470440"/>
              <a:gd name="connsiteY7" fmla="*/ 733425 h 1095375"/>
              <a:gd name="connsiteX8" fmla="*/ 457200 w 470440"/>
              <a:gd name="connsiteY8" fmla="*/ 666750 h 1095375"/>
              <a:gd name="connsiteX9" fmla="*/ 342900 w 470440"/>
              <a:gd name="connsiteY9" fmla="*/ 609600 h 1095375"/>
              <a:gd name="connsiteX10" fmla="*/ 180975 w 470440"/>
              <a:gd name="connsiteY10" fmla="*/ 619125 h 1095375"/>
              <a:gd name="connsiteX11" fmla="*/ 57150 w 470440"/>
              <a:gd name="connsiteY11" fmla="*/ 561975 h 1095375"/>
              <a:gd name="connsiteX12" fmla="*/ 123825 w 470440"/>
              <a:gd name="connsiteY12" fmla="*/ 476250 h 1095375"/>
              <a:gd name="connsiteX13" fmla="*/ 381000 w 470440"/>
              <a:gd name="connsiteY13" fmla="*/ 495300 h 1095375"/>
              <a:gd name="connsiteX14" fmla="*/ 400050 w 470440"/>
              <a:gd name="connsiteY14" fmla="*/ 381000 h 1095375"/>
              <a:gd name="connsiteX15" fmla="*/ 371475 w 470440"/>
              <a:gd name="connsiteY15" fmla="*/ 361950 h 1095375"/>
              <a:gd name="connsiteX16" fmla="*/ 161925 w 470440"/>
              <a:gd name="connsiteY16" fmla="*/ 323850 h 1095375"/>
              <a:gd name="connsiteX17" fmla="*/ 114300 w 470440"/>
              <a:gd name="connsiteY17" fmla="*/ 257175 h 1095375"/>
              <a:gd name="connsiteX18" fmla="*/ 171450 w 470440"/>
              <a:gd name="connsiteY18" fmla="*/ 171450 h 1095375"/>
              <a:gd name="connsiteX19" fmla="*/ 409575 w 470440"/>
              <a:gd name="connsiteY19" fmla="*/ 161925 h 1095375"/>
              <a:gd name="connsiteX20" fmla="*/ 247650 w 470440"/>
              <a:gd name="connsiteY20" fmla="*/ 0 h 1095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70440" h="1095375">
                <a:moveTo>
                  <a:pt x="0" y="1095375"/>
                </a:moveTo>
                <a:cubicBezTo>
                  <a:pt x="19844" y="1054100"/>
                  <a:pt x="39688" y="1012825"/>
                  <a:pt x="76200" y="990600"/>
                </a:cubicBezTo>
                <a:cubicBezTo>
                  <a:pt x="112712" y="968375"/>
                  <a:pt x="157163" y="969962"/>
                  <a:pt x="219075" y="962025"/>
                </a:cubicBezTo>
                <a:cubicBezTo>
                  <a:pt x="280987" y="954088"/>
                  <a:pt x="477837" y="971550"/>
                  <a:pt x="447675" y="942975"/>
                </a:cubicBezTo>
                <a:cubicBezTo>
                  <a:pt x="417513" y="914400"/>
                  <a:pt x="96837" y="831850"/>
                  <a:pt x="38100" y="790575"/>
                </a:cubicBezTo>
                <a:cubicBezTo>
                  <a:pt x="-20637" y="749300"/>
                  <a:pt x="69850" y="711200"/>
                  <a:pt x="95250" y="695325"/>
                </a:cubicBezTo>
                <a:cubicBezTo>
                  <a:pt x="120650" y="679450"/>
                  <a:pt x="133350" y="688975"/>
                  <a:pt x="190500" y="695325"/>
                </a:cubicBezTo>
                <a:cubicBezTo>
                  <a:pt x="247650" y="701675"/>
                  <a:pt x="393700" y="738187"/>
                  <a:pt x="438150" y="733425"/>
                </a:cubicBezTo>
                <a:cubicBezTo>
                  <a:pt x="482600" y="728662"/>
                  <a:pt x="473075" y="687387"/>
                  <a:pt x="457200" y="666750"/>
                </a:cubicBezTo>
                <a:cubicBezTo>
                  <a:pt x="441325" y="646112"/>
                  <a:pt x="388937" y="617537"/>
                  <a:pt x="342900" y="609600"/>
                </a:cubicBezTo>
                <a:cubicBezTo>
                  <a:pt x="296863" y="601663"/>
                  <a:pt x="228600" y="627062"/>
                  <a:pt x="180975" y="619125"/>
                </a:cubicBezTo>
                <a:cubicBezTo>
                  <a:pt x="133350" y="611188"/>
                  <a:pt x="66675" y="585787"/>
                  <a:pt x="57150" y="561975"/>
                </a:cubicBezTo>
                <a:cubicBezTo>
                  <a:pt x="47625" y="538162"/>
                  <a:pt x="69850" y="487362"/>
                  <a:pt x="123825" y="476250"/>
                </a:cubicBezTo>
                <a:cubicBezTo>
                  <a:pt x="177800" y="465138"/>
                  <a:pt x="334963" y="511175"/>
                  <a:pt x="381000" y="495300"/>
                </a:cubicBezTo>
                <a:cubicBezTo>
                  <a:pt x="427038" y="479425"/>
                  <a:pt x="400050" y="381000"/>
                  <a:pt x="400050" y="381000"/>
                </a:cubicBezTo>
                <a:cubicBezTo>
                  <a:pt x="398463" y="358775"/>
                  <a:pt x="411163" y="371475"/>
                  <a:pt x="371475" y="361950"/>
                </a:cubicBezTo>
                <a:cubicBezTo>
                  <a:pt x="331788" y="352425"/>
                  <a:pt x="204787" y="341312"/>
                  <a:pt x="161925" y="323850"/>
                </a:cubicBezTo>
                <a:cubicBezTo>
                  <a:pt x="119063" y="306388"/>
                  <a:pt x="112713" y="282575"/>
                  <a:pt x="114300" y="257175"/>
                </a:cubicBezTo>
                <a:cubicBezTo>
                  <a:pt x="115888" y="231775"/>
                  <a:pt x="122238" y="187325"/>
                  <a:pt x="171450" y="171450"/>
                </a:cubicBezTo>
                <a:cubicBezTo>
                  <a:pt x="220662" y="155575"/>
                  <a:pt x="396875" y="190500"/>
                  <a:pt x="409575" y="161925"/>
                </a:cubicBezTo>
                <a:cubicBezTo>
                  <a:pt x="422275" y="133350"/>
                  <a:pt x="334962" y="66675"/>
                  <a:pt x="247650" y="0"/>
                </a:cubicBezTo>
              </a:path>
            </a:pathLst>
          </a:custGeom>
          <a:noFill/>
          <a:ln w="25400">
            <a:solidFill>
              <a:srgbClr val="C0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C9EDFDB7-545A-461F-8CF3-F2FABF2952CE}"/>
                  </a:ext>
                </a:extLst>
              </p:cNvPr>
              <p:cNvSpPr/>
              <p:nvPr/>
            </p:nvSpPr>
            <p:spPr>
              <a:xfrm>
                <a:off x="5303787" y="3008978"/>
                <a:ext cx="5954762" cy="1568766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Because of the deferential scaling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gradient decent has hard time finding its way to local minimum</a:t>
                </a:r>
              </a:p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It will require a lot of iterations to converge</a:t>
                </a:r>
              </a:p>
            </p:txBody>
          </p:sp>
        </mc:Choice>
        <mc:Fallback xmlns="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C9EDFDB7-545A-461F-8CF3-F2FABF2952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3787" y="3008978"/>
                <a:ext cx="5954762" cy="1568766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26564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71D39-649B-4C8C-88E8-1EF16531A3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00124"/>
            <a:ext cx="9144000" cy="1990726"/>
          </a:xfrm>
        </p:spPr>
        <p:txBody>
          <a:bodyPr/>
          <a:lstStyle/>
          <a:p>
            <a:r>
              <a:rPr lang="en-US" dirty="0"/>
              <a:t>Machine Learning – 1</a:t>
            </a:r>
            <a:br>
              <a:rPr lang="en-US" dirty="0"/>
            </a:br>
            <a:r>
              <a:rPr lang="en-US" dirty="0"/>
              <a:t>Linear Regression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C36433-0EED-4BEC-B98A-20BF1A44A9E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Tsemach Mizrachi</a:t>
            </a:r>
          </a:p>
          <a:p>
            <a:r>
              <a:rPr lang="en-US" dirty="0"/>
              <a:t>FMS</a:t>
            </a:r>
          </a:p>
        </p:txBody>
      </p:sp>
    </p:spTree>
    <p:extLst>
      <p:ext uri="{BB962C8B-B14F-4D97-AF65-F5344CB8AC3E}">
        <p14:creationId xmlns:p14="http://schemas.microsoft.com/office/powerpoint/2010/main" val="3974322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Feature Scaling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2" y="1114425"/>
            <a:ext cx="10862187" cy="504348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E880B88E-E5C6-42A3-8940-6A5767C979CF}"/>
                  </a:ext>
                </a:extLst>
              </p:cNvPr>
              <p:cNvSpPr/>
              <p:nvPr/>
            </p:nvSpPr>
            <p:spPr>
              <a:xfrm>
                <a:off x="701163" y="1114424"/>
                <a:ext cx="10980174" cy="79765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𝑆𝑖𝑧𝑒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𝑜𝑢𝑠𝑒</m:t>
                          </m:r>
                        </m:num>
                        <m:den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500</m:t>
                          </m:r>
                        </m:den>
                      </m:f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                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 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en-US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E880B88E-E5C6-42A3-8940-6A5767C979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163" y="1114424"/>
                <a:ext cx="10980174" cy="797657"/>
              </a:xfrm>
              <a:prstGeom prst="rect">
                <a:avLst/>
              </a:prstGeom>
              <a:blipFill>
                <a:blip r:embed="rId2"/>
                <a:stretch>
                  <a:fillRect l="-5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2" name="Group 81">
            <a:extLst>
              <a:ext uri="{FF2B5EF4-FFF2-40B4-BE49-F238E27FC236}">
                <a16:creationId xmlns:a16="http://schemas.microsoft.com/office/drawing/2014/main" id="{4F868B9A-A91F-4CE5-BEFA-A9BB0A99809E}"/>
              </a:ext>
            </a:extLst>
          </p:cNvPr>
          <p:cNvGrpSpPr/>
          <p:nvPr/>
        </p:nvGrpSpPr>
        <p:grpSpPr>
          <a:xfrm>
            <a:off x="701163" y="3050381"/>
            <a:ext cx="3289812" cy="3107532"/>
            <a:chOff x="7539030" y="3538923"/>
            <a:chExt cx="3443295" cy="2551927"/>
          </a:xfrm>
        </p:grpSpPr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86EF4D00-7065-43AB-BDD7-F6ADA7641F9B}"/>
                </a:ext>
              </a:extLst>
            </p:cNvPr>
            <p:cNvGrpSpPr/>
            <p:nvPr/>
          </p:nvGrpSpPr>
          <p:grpSpPr>
            <a:xfrm>
              <a:off x="7679528" y="5817585"/>
              <a:ext cx="3302797" cy="273265"/>
              <a:chOff x="7679528" y="5817585"/>
              <a:chExt cx="3302797" cy="273265"/>
            </a:xfrm>
          </p:grpSpPr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6D64ECD6-970C-4746-927C-814D50C5F34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679528" y="5817585"/>
                <a:ext cx="3302797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0" name="Rectangle 89">
                    <a:extLst>
                      <a:ext uri="{FF2B5EF4-FFF2-40B4-BE49-F238E27FC236}">
                        <a16:creationId xmlns:a16="http://schemas.microsoft.com/office/drawing/2014/main" id="{21A37583-72BB-435D-BD69-8BF5449D8354}"/>
                      </a:ext>
                    </a:extLst>
                  </p:cNvPr>
                  <p:cNvSpPr/>
                  <p:nvPr/>
                </p:nvSpPr>
                <p:spPr>
                  <a:xfrm>
                    <a:off x="9172575" y="5817586"/>
                    <a:ext cx="314324" cy="27326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90" name="Rectangle 89">
                    <a:extLst>
                      <a:ext uri="{FF2B5EF4-FFF2-40B4-BE49-F238E27FC236}">
                        <a16:creationId xmlns:a16="http://schemas.microsoft.com/office/drawing/2014/main" id="{21A37583-72BB-435D-BD69-8BF5449D835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172575" y="5817586"/>
                    <a:ext cx="314324" cy="273264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24490" b="-5556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20A67207-0899-4F01-955A-99980C96822B}"/>
                </a:ext>
              </a:extLst>
            </p:cNvPr>
            <p:cNvGrpSpPr/>
            <p:nvPr/>
          </p:nvGrpSpPr>
          <p:grpSpPr>
            <a:xfrm>
              <a:off x="7539030" y="3538923"/>
              <a:ext cx="314335" cy="2421537"/>
              <a:chOff x="7539030" y="3538923"/>
              <a:chExt cx="314335" cy="2421537"/>
            </a:xfrm>
          </p:grpSpPr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DF97141B-08A5-44C8-98FF-B31C10F1140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53365" y="3538923"/>
                <a:ext cx="0" cy="242153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8" name="Rectangle 87">
                    <a:extLst>
                      <a:ext uri="{FF2B5EF4-FFF2-40B4-BE49-F238E27FC236}">
                        <a16:creationId xmlns:a16="http://schemas.microsoft.com/office/drawing/2014/main" id="{DB73A481-C052-48F4-B3E3-AC9C42538779}"/>
                      </a:ext>
                    </a:extLst>
                  </p:cNvPr>
                  <p:cNvSpPr/>
                  <p:nvPr/>
                </p:nvSpPr>
                <p:spPr>
                  <a:xfrm>
                    <a:off x="7539030" y="4457379"/>
                    <a:ext cx="285754" cy="343219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88" name="Rectangle 87">
                    <a:extLst>
                      <a:ext uri="{FF2B5EF4-FFF2-40B4-BE49-F238E27FC236}">
                        <a16:creationId xmlns:a16="http://schemas.microsoft.com/office/drawing/2014/main" id="{DB73A481-C052-48F4-B3E3-AC9C4253877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539030" y="4457379"/>
                    <a:ext cx="285754" cy="343219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31111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4" name="Oval 3">
            <a:extLst>
              <a:ext uri="{FF2B5EF4-FFF2-40B4-BE49-F238E27FC236}">
                <a16:creationId xmlns:a16="http://schemas.microsoft.com/office/drawing/2014/main" id="{050E4C83-08D8-4043-8B5A-6B21D6DD8C1E}"/>
              </a:ext>
            </a:extLst>
          </p:cNvPr>
          <p:cNvSpPr/>
          <p:nvPr/>
        </p:nvSpPr>
        <p:spPr>
          <a:xfrm>
            <a:off x="1571202" y="3252140"/>
            <a:ext cx="2219747" cy="228169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3B951170-0A2B-4CD4-9365-91BDD88BE50E}"/>
              </a:ext>
            </a:extLst>
          </p:cNvPr>
          <p:cNvSpPr/>
          <p:nvPr/>
        </p:nvSpPr>
        <p:spPr>
          <a:xfrm>
            <a:off x="2168560" y="3789530"/>
            <a:ext cx="1088989" cy="133492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C35CB38C-C92A-4021-B024-9A5C9901B56B}"/>
              </a:ext>
            </a:extLst>
          </p:cNvPr>
          <p:cNvSpPr/>
          <p:nvPr/>
        </p:nvSpPr>
        <p:spPr>
          <a:xfrm>
            <a:off x="1358962" y="3150488"/>
            <a:ext cx="2632009" cy="250068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4F7EBDF4-2A7A-4401-B002-530B89EC1A34}"/>
              </a:ext>
            </a:extLst>
          </p:cNvPr>
          <p:cNvSpPr/>
          <p:nvPr/>
        </p:nvSpPr>
        <p:spPr>
          <a:xfrm>
            <a:off x="1777403" y="3542001"/>
            <a:ext cx="1775422" cy="180152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D8149C0D-2EE4-4586-900A-98377A3F85BC}"/>
              </a:ext>
            </a:extLst>
          </p:cNvPr>
          <p:cNvSpPr/>
          <p:nvPr/>
        </p:nvSpPr>
        <p:spPr>
          <a:xfrm>
            <a:off x="2326859" y="4005778"/>
            <a:ext cx="797341" cy="97239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BBD4C708-CA16-4BD5-97D3-F82F0B951E0E}"/>
              </a:ext>
            </a:extLst>
          </p:cNvPr>
          <p:cNvSpPr/>
          <p:nvPr/>
        </p:nvSpPr>
        <p:spPr>
          <a:xfrm>
            <a:off x="2411591" y="4302945"/>
            <a:ext cx="627875" cy="44362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9EDFDB7-545A-461F-8CF3-F2FABF2952CE}"/>
              </a:ext>
            </a:extLst>
          </p:cNvPr>
          <p:cNvSpPr/>
          <p:nvPr/>
        </p:nvSpPr>
        <p:spPr>
          <a:xfrm>
            <a:off x="5303787" y="3008978"/>
            <a:ext cx="5954762" cy="915322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Now gradient decent able to find it way to local minimum fast faster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9590A0D8-D28B-4DB2-B686-FD9B7FFA54E0}"/>
                  </a:ext>
                </a:extLst>
              </p:cNvPr>
              <p:cNvSpPr/>
              <p:nvPr/>
            </p:nvSpPr>
            <p:spPr>
              <a:xfrm>
                <a:off x="720214" y="1961401"/>
                <a:ext cx="10980174" cy="79765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𝑛𝑢𝑚𝑏𝑒𝑟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𝑏𝑎𝑠𝑟𝑜𝑜𝑚𝑠</m:t>
                          </m:r>
                        </m:num>
                        <m:den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den>
                      </m:f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 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 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en-US" sz="2400" baseline="-10000" dirty="0">
                  <a:solidFill>
                    <a:schemeClr val="tx1"/>
                  </a:solidFill>
                </a:endParaRPr>
              </a:p>
              <a:p>
                <a:endParaRPr lang="en-US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9590A0D8-D28B-4DB2-B686-FD9B7FFA54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214" y="1961401"/>
                <a:ext cx="10980174" cy="797657"/>
              </a:xfrm>
              <a:prstGeom prst="rect">
                <a:avLst/>
              </a:prstGeom>
              <a:blipFill>
                <a:blip r:embed="rId5"/>
                <a:stretch>
                  <a:fillRect l="-5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reeform: Shape 2">
            <a:extLst>
              <a:ext uri="{FF2B5EF4-FFF2-40B4-BE49-F238E27FC236}">
                <a16:creationId xmlns:a16="http://schemas.microsoft.com/office/drawing/2014/main" id="{9A3FB08A-0A5E-43CD-9788-881843ECCC32}"/>
              </a:ext>
            </a:extLst>
          </p:cNvPr>
          <p:cNvSpPr/>
          <p:nvPr/>
        </p:nvSpPr>
        <p:spPr>
          <a:xfrm>
            <a:off x="2076450" y="4514850"/>
            <a:ext cx="708713" cy="952500"/>
          </a:xfrm>
          <a:custGeom>
            <a:avLst/>
            <a:gdLst>
              <a:gd name="connsiteX0" fmla="*/ 0 w 708713"/>
              <a:gd name="connsiteY0" fmla="*/ 952500 h 952500"/>
              <a:gd name="connsiteX1" fmla="*/ 104775 w 708713"/>
              <a:gd name="connsiteY1" fmla="*/ 885825 h 952500"/>
              <a:gd name="connsiteX2" fmla="*/ 171450 w 708713"/>
              <a:gd name="connsiteY2" fmla="*/ 742950 h 952500"/>
              <a:gd name="connsiteX3" fmla="*/ 400050 w 708713"/>
              <a:gd name="connsiteY3" fmla="*/ 590550 h 952500"/>
              <a:gd name="connsiteX4" fmla="*/ 447675 w 708713"/>
              <a:gd name="connsiteY4" fmla="*/ 390525 h 952500"/>
              <a:gd name="connsiteX5" fmla="*/ 685800 w 708713"/>
              <a:gd name="connsiteY5" fmla="*/ 200025 h 952500"/>
              <a:gd name="connsiteX6" fmla="*/ 685800 w 708713"/>
              <a:gd name="connsiteY6" fmla="*/ 0 h 952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08713" h="952500">
                <a:moveTo>
                  <a:pt x="0" y="952500"/>
                </a:moveTo>
                <a:cubicBezTo>
                  <a:pt x="38100" y="936625"/>
                  <a:pt x="76200" y="920750"/>
                  <a:pt x="104775" y="885825"/>
                </a:cubicBezTo>
                <a:cubicBezTo>
                  <a:pt x="133350" y="850900"/>
                  <a:pt x="122238" y="792162"/>
                  <a:pt x="171450" y="742950"/>
                </a:cubicBezTo>
                <a:cubicBezTo>
                  <a:pt x="220662" y="693738"/>
                  <a:pt x="354013" y="649287"/>
                  <a:pt x="400050" y="590550"/>
                </a:cubicBezTo>
                <a:cubicBezTo>
                  <a:pt x="446087" y="531813"/>
                  <a:pt x="400050" y="455612"/>
                  <a:pt x="447675" y="390525"/>
                </a:cubicBezTo>
                <a:cubicBezTo>
                  <a:pt x="495300" y="325437"/>
                  <a:pt x="646113" y="265112"/>
                  <a:pt x="685800" y="200025"/>
                </a:cubicBezTo>
                <a:cubicBezTo>
                  <a:pt x="725487" y="134938"/>
                  <a:pt x="705643" y="67469"/>
                  <a:pt x="685800" y="0"/>
                </a:cubicBezTo>
              </a:path>
            </a:pathLst>
          </a:custGeom>
          <a:noFill/>
          <a:ln w="25400">
            <a:solidFill>
              <a:srgbClr val="C0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797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Feature Scaling – Mean Normalization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2" y="1114425"/>
            <a:ext cx="10862187" cy="504348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E880B88E-E5C6-42A3-8940-6A5767C979CF}"/>
                  </a:ext>
                </a:extLst>
              </p:cNvPr>
              <p:cNvSpPr/>
              <p:nvPr/>
            </p:nvSpPr>
            <p:spPr>
              <a:xfrm>
                <a:off x="701163" y="1114424"/>
                <a:ext cx="10980174" cy="79765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r>
                  <a:rPr lang="en-US" sz="2400" b="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Make features approximately around zer</a:t>
                </a:r>
                <a:r>
                  <a:rPr lang="en-US" sz="24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o mean </a:t>
                </a:r>
                <a14:m>
                  <m:oMath xmlns:m="http://schemas.openxmlformats.org/officeDocument/2006/math">
                    <m:r>
                      <a:rPr lang="en-US" sz="24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24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 </m:t>
                    </m:r>
                    <m:sSub>
                      <m:sSubPr>
                        <m:ctrlP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endParaRPr lang="en-US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E880B88E-E5C6-42A3-8940-6A5767C979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163" y="1114424"/>
                <a:ext cx="10980174" cy="797657"/>
              </a:xfrm>
              <a:prstGeom prst="rect">
                <a:avLst/>
              </a:prstGeom>
              <a:blipFill>
                <a:blip r:embed="rId2"/>
                <a:stretch>
                  <a:fillRect l="-166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C9EDFDB7-545A-461F-8CF3-F2FABF2952CE}"/>
                  </a:ext>
                </a:extLst>
              </p:cNvPr>
              <p:cNvSpPr/>
              <p:nvPr/>
            </p:nvSpPr>
            <p:spPr>
              <a:xfrm>
                <a:off x="624192" y="3447737"/>
                <a:ext cx="3794638" cy="1047436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r>
                  <a:rPr lang="en-US" u="sng" dirty="0">
                    <a:solidFill>
                      <a:schemeClr val="tx1"/>
                    </a:solidFill>
                  </a:rPr>
                  <a:t>Option – 1</a:t>
                </a:r>
                <a:r>
                  <a:rPr lang="en-US" dirty="0">
                    <a:solidFill>
                      <a:schemeClr val="tx1"/>
                    </a:solidFill>
                  </a:rPr>
                  <a:t>: </a:t>
                </a: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normalize with range</a:t>
                </a:r>
              </a:p>
              <a:p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– mean of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 </a:t>
                </a:r>
              </a:p>
            </p:txBody>
          </p:sp>
        </mc:Choice>
        <mc:Fallback xmlns="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C9EDFDB7-545A-461F-8CF3-F2FABF2952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192" y="3447737"/>
                <a:ext cx="3794638" cy="1047436"/>
              </a:xfrm>
              <a:prstGeom prst="roundRect">
                <a:avLst/>
              </a:prstGeom>
              <a:blipFill>
                <a:blip r:embed="rId3"/>
                <a:stretch>
                  <a:fillRect b="-11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9590A0D8-D28B-4DB2-B686-FD9B7FFA54E0}"/>
                  </a:ext>
                </a:extLst>
              </p:cNvPr>
              <p:cNvSpPr/>
              <p:nvPr/>
            </p:nvSpPr>
            <p:spPr>
              <a:xfrm>
                <a:off x="701163" y="1937884"/>
                <a:ext cx="10980174" cy="63112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𝑠𝑖𝑧𝑒</m:t>
                          </m:r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100</m:t>
                          </m:r>
                        </m:num>
                        <m:den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500</m:t>
                          </m:r>
                        </m:den>
                      </m:f>
                    </m:oMath>
                  </m:oMathPara>
                </a14:m>
                <a:endParaRPr lang="en-US" sz="2000" baseline="-10000" dirty="0">
                  <a:solidFill>
                    <a:schemeClr val="tx1"/>
                  </a:solidFill>
                </a:endParaRPr>
              </a:p>
              <a:p>
                <a:endParaRPr lang="en-US" sz="16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9590A0D8-D28B-4DB2-B686-FD9B7FFA54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163" y="1937884"/>
                <a:ext cx="10980174" cy="631128"/>
              </a:xfrm>
              <a:prstGeom prst="rect">
                <a:avLst/>
              </a:prstGeom>
              <a:blipFill>
                <a:blip r:embed="rId4"/>
                <a:stretch>
                  <a:fillRect l="-56" t="-291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ECF0F553-D330-4838-8CA8-021AF545F456}"/>
                  </a:ext>
                </a:extLst>
              </p:cNvPr>
              <p:cNvSpPr/>
              <p:nvPr/>
            </p:nvSpPr>
            <p:spPr>
              <a:xfrm>
                <a:off x="710684" y="4703757"/>
                <a:ext cx="4194689" cy="156209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− 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num>
                        <m:den>
                          <m:sSub>
                            <m:sSubPr>
                              <m:ctrlP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 −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 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en-US" sz="2400" baseline="-10000" dirty="0">
                  <a:solidFill>
                    <a:schemeClr val="tx1"/>
                  </a:solidFill>
                </a:endParaRPr>
              </a:p>
              <a:p>
                <a:pPr>
                  <a:spcBef>
                    <a:spcPts val="1200"/>
                  </a:spcBef>
                </a:pPr>
                <a:r>
                  <a:rPr lang="en-US" sz="2400" dirty="0">
                    <a:solidFill>
                      <a:schemeClr val="tx1"/>
                    </a:solidFill>
                  </a:rPr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− </m:t>
                    </m:r>
                    <m:sSub>
                      <m:sSubPr>
                        <m:ctrlP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</m:oMath>
                </a14:m>
                <a:r>
                  <a:rPr lang="en-US" sz="2400" baseline="-10000" dirty="0">
                    <a:solidFill>
                      <a:schemeClr val="tx1"/>
                    </a:solidFill>
                  </a:rPr>
                  <a:t> 	</a:t>
                </a:r>
              </a:p>
              <a:p>
                <a:endParaRPr lang="en-US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ECF0F553-D330-4838-8CA8-021AF545F4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684" y="4703757"/>
                <a:ext cx="4194689" cy="1562099"/>
              </a:xfrm>
              <a:prstGeom prst="rect">
                <a:avLst/>
              </a:prstGeom>
              <a:blipFill>
                <a:blip r:embed="rId5"/>
                <a:stretch>
                  <a:fillRect l="-450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ECA31435-EAD9-4283-BE67-98DE1AC2CE18}"/>
                  </a:ext>
                </a:extLst>
              </p:cNvPr>
              <p:cNvSpPr/>
              <p:nvPr/>
            </p:nvSpPr>
            <p:spPr>
              <a:xfrm>
                <a:off x="701163" y="2633091"/>
                <a:ext cx="10980174" cy="63112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#</m:t>
                          </m:r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𝑟𝑜𝑜𝑚𝑠</m:t>
                          </m:r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den>
                      </m:f>
                    </m:oMath>
                  </m:oMathPara>
                </a14:m>
                <a:endParaRPr lang="en-US" sz="2000" baseline="-10000" dirty="0">
                  <a:solidFill>
                    <a:schemeClr val="tx1"/>
                  </a:solidFill>
                </a:endParaRPr>
              </a:p>
              <a:p>
                <a:endParaRPr lang="en-US" sz="16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ECA31435-EAD9-4283-BE67-98DE1AC2CE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163" y="2633091"/>
                <a:ext cx="10980174" cy="631128"/>
              </a:xfrm>
              <a:prstGeom prst="rect">
                <a:avLst/>
              </a:prstGeom>
              <a:blipFill>
                <a:blip r:embed="rId6"/>
                <a:stretch>
                  <a:fillRect l="-56" t="-291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5D7D823-7310-46B7-9746-59DF6A2C3020}"/>
              </a:ext>
            </a:extLst>
          </p:cNvPr>
          <p:cNvCxnSpPr/>
          <p:nvPr/>
        </p:nvCxnSpPr>
        <p:spPr>
          <a:xfrm>
            <a:off x="653536" y="3264219"/>
            <a:ext cx="10614539" cy="0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: Rounded Corners 25">
                <a:extLst>
                  <a:ext uri="{FF2B5EF4-FFF2-40B4-BE49-F238E27FC236}">
                    <a16:creationId xmlns:a16="http://schemas.microsoft.com/office/drawing/2014/main" id="{45A5D979-58F3-49DC-805E-84E02F78B90F}"/>
                  </a:ext>
                </a:extLst>
              </p:cNvPr>
              <p:cNvSpPr/>
              <p:nvPr/>
            </p:nvSpPr>
            <p:spPr>
              <a:xfrm>
                <a:off x="6387586" y="3492140"/>
                <a:ext cx="3794638" cy="1047436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r>
                  <a:rPr lang="en-US" u="sng" dirty="0">
                    <a:solidFill>
                      <a:schemeClr val="tx1"/>
                    </a:solidFill>
                  </a:rPr>
                  <a:t>Option – 2</a:t>
                </a:r>
                <a:r>
                  <a:rPr lang="en-US" dirty="0">
                    <a:solidFill>
                      <a:schemeClr val="tx1"/>
                    </a:solidFill>
                  </a:rPr>
                  <a:t>: </a:t>
                </a: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normalize with standard deviation</a:t>
                </a:r>
              </a:p>
              <a:p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– mean of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 </a:t>
                </a:r>
              </a:p>
            </p:txBody>
          </p:sp>
        </mc:Choice>
        <mc:Fallback xmlns="">
          <p:sp>
            <p:nvSpPr>
              <p:cNvPr id="26" name="Rectangle: Rounded Corners 25">
                <a:extLst>
                  <a:ext uri="{FF2B5EF4-FFF2-40B4-BE49-F238E27FC236}">
                    <a16:creationId xmlns:a16="http://schemas.microsoft.com/office/drawing/2014/main" id="{45A5D979-58F3-49DC-805E-84E02F78B9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7586" y="3492140"/>
                <a:ext cx="3794638" cy="1047436"/>
              </a:xfrm>
              <a:prstGeom prst="roundRect">
                <a:avLst/>
              </a:prstGeom>
              <a:blipFill>
                <a:blip r:embed="rId7"/>
                <a:stretch>
                  <a:fillRect b="-5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DA1787AC-46BC-450C-85BB-370F969814C9}"/>
                  </a:ext>
                </a:extLst>
              </p:cNvPr>
              <p:cNvSpPr/>
              <p:nvPr/>
            </p:nvSpPr>
            <p:spPr>
              <a:xfrm>
                <a:off x="6387586" y="4466912"/>
                <a:ext cx="4194689" cy="144409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− 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num>
                        <m:den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𝑆𝑇𝐷</m:t>
                          </m:r>
                        </m:den>
                      </m:f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 −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 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en-US" sz="2400" baseline="-10000" dirty="0">
                  <a:solidFill>
                    <a:schemeClr val="tx1"/>
                  </a:solidFill>
                </a:endParaRPr>
              </a:p>
              <a:p>
                <a:endParaRPr lang="en-US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DA1787AC-46BC-450C-85BB-370F969814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7586" y="4466912"/>
                <a:ext cx="4194689" cy="1444098"/>
              </a:xfrm>
              <a:prstGeom prst="rect">
                <a:avLst/>
              </a:prstGeom>
              <a:blipFill>
                <a:blip r:embed="rId8"/>
                <a:stretch>
                  <a:fillRect l="-14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934024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Gradient Decent Converge Test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133475"/>
            <a:ext cx="11624181" cy="504348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DE18E19-10D7-45DD-9F5E-69E616258073}"/>
              </a:ext>
            </a:extLst>
          </p:cNvPr>
          <p:cNvSpPr/>
          <p:nvPr/>
        </p:nvSpPr>
        <p:spPr>
          <a:xfrm>
            <a:off x="605427" y="1087721"/>
            <a:ext cx="8166563" cy="5458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r>
              <a:rPr lang="en-US" sz="3200" dirty="0">
                <a:solidFill>
                  <a:schemeClr val="tx1"/>
                </a:solidFill>
              </a:rPr>
              <a:t>How do we know GC is converging?</a:t>
            </a:r>
            <a:endParaRPr lang="en-US" sz="2800" baseline="-10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15FED92-CEF5-472F-90CB-F553DE3F50EF}"/>
                  </a:ext>
                </a:extLst>
              </p:cNvPr>
              <p:cNvSpPr/>
              <p:nvPr/>
            </p:nvSpPr>
            <p:spPr>
              <a:xfrm>
                <a:off x="970607" y="2287346"/>
                <a:ext cx="953441" cy="45446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r>
                  <a:rPr lang="en-US" sz="1600" dirty="0">
                    <a:solidFill>
                      <a:schemeClr val="tx1"/>
                    </a:solidFill>
                  </a:rPr>
                  <a:t>Min  </a:t>
                </a:r>
                <a14:m>
                  <m:oMath xmlns:m="http://schemas.openxmlformats.org/officeDocument/2006/math">
                    <m:r>
                      <a:rPr lang="en-US" sz="16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16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∅</m:t>
                        </m:r>
                        <m:r>
                          <m:rPr>
                            <m:nor/>
                          </m:rPr>
                          <a:rPr lang="en-US" sz="1600" baseline="-10000" dirty="0">
                            <a:solidFill>
                              <a:schemeClr val="tx1"/>
                            </a:solidFill>
                          </a:rPr>
                          <m:t> </m:t>
                        </m:r>
                      </m:e>
                    </m:d>
                  </m:oMath>
                </a14:m>
                <a:endParaRPr lang="en-US" sz="1600" dirty="0">
                  <a:solidFill>
                    <a:schemeClr val="tx1"/>
                  </a:solidFill>
                </a:endParaRPr>
              </a:p>
              <a:p>
                <a:r>
                  <a:rPr lang="en-US" sz="1400" b="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  <m:r>
                      <a:rPr lang="en-US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</m:oMath>
                </a14:m>
                <a:endParaRPr lang="en-US" sz="1400" baseline="-10000" dirty="0">
                  <a:solidFill>
                    <a:schemeClr val="tx1"/>
                  </a:solidFill>
                </a:endParaRPr>
              </a:p>
              <a:p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15FED92-CEF5-472F-90CB-F553DE3F50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0607" y="2287346"/>
                <a:ext cx="953441" cy="454463"/>
              </a:xfrm>
              <a:prstGeom prst="rect">
                <a:avLst/>
              </a:prstGeom>
              <a:blipFill>
                <a:blip r:embed="rId2"/>
                <a:stretch>
                  <a:fillRect l="-12739" t="-3733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8" name="Group 27">
            <a:extLst>
              <a:ext uri="{FF2B5EF4-FFF2-40B4-BE49-F238E27FC236}">
                <a16:creationId xmlns:a16="http://schemas.microsoft.com/office/drawing/2014/main" id="{1CA7D2C1-F190-4232-81B3-0703A60FCCEF}"/>
              </a:ext>
            </a:extLst>
          </p:cNvPr>
          <p:cNvGrpSpPr/>
          <p:nvPr/>
        </p:nvGrpSpPr>
        <p:grpSpPr>
          <a:xfrm>
            <a:off x="593774" y="2126183"/>
            <a:ext cx="4819815" cy="2947514"/>
            <a:chOff x="7679528" y="3538923"/>
            <a:chExt cx="3302797" cy="2551927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26C206C8-B218-488E-AC43-770FBE0CA53D}"/>
                </a:ext>
              </a:extLst>
            </p:cNvPr>
            <p:cNvGrpSpPr/>
            <p:nvPr/>
          </p:nvGrpSpPr>
          <p:grpSpPr>
            <a:xfrm>
              <a:off x="7679528" y="5817585"/>
              <a:ext cx="3302797" cy="273265"/>
              <a:chOff x="7679528" y="5817585"/>
              <a:chExt cx="3302797" cy="273265"/>
            </a:xfrm>
          </p:grpSpPr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88EC2FB0-8F45-4DA3-A804-B3C6745115D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679528" y="5817585"/>
                <a:ext cx="3302797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335D7B93-EF5D-4C4C-94BC-10F7E5A7EC7C}"/>
                  </a:ext>
                </a:extLst>
              </p:cNvPr>
              <p:cNvSpPr/>
              <p:nvPr/>
            </p:nvSpPr>
            <p:spPr>
              <a:xfrm>
                <a:off x="8703159" y="5817586"/>
                <a:ext cx="1199841" cy="27326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No of iteration</a:t>
                </a:r>
              </a:p>
            </p:txBody>
          </p:sp>
        </p:grp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4601DCD-94D7-43F5-8EB4-74D9F1BE1F7D}"/>
                </a:ext>
              </a:extLst>
            </p:cNvPr>
            <p:cNvCxnSpPr>
              <a:cxnSpLocks/>
            </p:cNvCxnSpPr>
            <p:nvPr/>
          </p:nvCxnSpPr>
          <p:spPr>
            <a:xfrm>
              <a:off x="7853365" y="3538923"/>
              <a:ext cx="0" cy="242153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C0EEE957-3051-46F0-8CD5-197AA791869C}"/>
                  </a:ext>
                </a:extLst>
              </p:cNvPr>
              <p:cNvSpPr/>
              <p:nvPr/>
            </p:nvSpPr>
            <p:spPr>
              <a:xfrm>
                <a:off x="5967413" y="2147341"/>
                <a:ext cx="6019793" cy="104406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r>
                  <a:rPr lang="en-US" sz="280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Plotting</a:t>
                </a:r>
                <a:r>
                  <a:rPr lang="en-US" sz="2800" baseline="-10000" dirty="0">
                    <a:solidFill>
                      <a:schemeClr val="tx1"/>
                    </a:solidFill>
                  </a:rPr>
                  <a:t> 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8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8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2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𝑓𝑢𝑛𝑐𝑡𝑖𝑜𝑛</m:t>
                    </m:r>
                    <m:r>
                      <a:rPr lang="en-US" sz="2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𝑜𝑓</m:t>
                    </m:r>
                    <m:r>
                      <a:rPr lang="en-US" sz="2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#</m:t>
                    </m:r>
                    <m:r>
                      <a:rPr lang="en-US" sz="2800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𝑖𝑡𝑒𝑟𝑎𝑡𝑖𝑜𝑛𝑠</m:t>
                    </m:r>
                  </m:oMath>
                </a14:m>
                <a:endParaRPr lang="en-US" sz="28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C0EEE957-3051-46F0-8CD5-197AA79186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7413" y="2147341"/>
                <a:ext cx="6019793" cy="1044064"/>
              </a:xfrm>
              <a:prstGeom prst="rect">
                <a:avLst/>
              </a:prstGeom>
              <a:blipFill>
                <a:blip r:embed="rId3"/>
                <a:stretch>
                  <a:fillRect l="-3647" t="-1046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reeform: Shape 2">
            <a:extLst>
              <a:ext uri="{FF2B5EF4-FFF2-40B4-BE49-F238E27FC236}">
                <a16:creationId xmlns:a16="http://schemas.microsoft.com/office/drawing/2014/main" id="{946DF209-599B-470D-B574-438AE5807397}"/>
              </a:ext>
            </a:extLst>
          </p:cNvPr>
          <p:cNvSpPr/>
          <p:nvPr/>
        </p:nvSpPr>
        <p:spPr>
          <a:xfrm>
            <a:off x="1266825" y="2686050"/>
            <a:ext cx="4124325" cy="1876730"/>
          </a:xfrm>
          <a:custGeom>
            <a:avLst/>
            <a:gdLst>
              <a:gd name="connsiteX0" fmla="*/ 0 w 4124325"/>
              <a:gd name="connsiteY0" fmla="*/ 0 h 1876730"/>
              <a:gd name="connsiteX1" fmla="*/ 352425 w 4124325"/>
              <a:gd name="connsiteY1" fmla="*/ 1133475 h 1876730"/>
              <a:gd name="connsiteX2" fmla="*/ 838200 w 4124325"/>
              <a:gd name="connsiteY2" fmla="*/ 1485900 h 1876730"/>
              <a:gd name="connsiteX3" fmla="*/ 1676400 w 4124325"/>
              <a:gd name="connsiteY3" fmla="*/ 1752600 h 1876730"/>
              <a:gd name="connsiteX4" fmla="*/ 2562225 w 4124325"/>
              <a:gd name="connsiteY4" fmla="*/ 1857375 h 1876730"/>
              <a:gd name="connsiteX5" fmla="*/ 4124325 w 4124325"/>
              <a:gd name="connsiteY5" fmla="*/ 1876425 h 1876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24325" h="1876730">
                <a:moveTo>
                  <a:pt x="0" y="0"/>
                </a:moveTo>
                <a:cubicBezTo>
                  <a:pt x="106362" y="442912"/>
                  <a:pt x="212725" y="885825"/>
                  <a:pt x="352425" y="1133475"/>
                </a:cubicBezTo>
                <a:cubicBezTo>
                  <a:pt x="492125" y="1381125"/>
                  <a:pt x="617538" y="1382713"/>
                  <a:pt x="838200" y="1485900"/>
                </a:cubicBezTo>
                <a:cubicBezTo>
                  <a:pt x="1058863" y="1589088"/>
                  <a:pt x="1389063" y="1690688"/>
                  <a:pt x="1676400" y="1752600"/>
                </a:cubicBezTo>
                <a:cubicBezTo>
                  <a:pt x="1963738" y="1814513"/>
                  <a:pt x="2154237" y="1836737"/>
                  <a:pt x="2562225" y="1857375"/>
                </a:cubicBezTo>
                <a:cubicBezTo>
                  <a:pt x="2970213" y="1878013"/>
                  <a:pt x="3547269" y="1877219"/>
                  <a:pt x="4124325" y="1876425"/>
                </a:cubicBezTo>
              </a:path>
            </a:pathLst>
          </a:custGeom>
          <a:noFill/>
          <a:ln w="158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A818DB1-BF9E-4C1D-945E-68BC15EB5919}"/>
              </a:ext>
            </a:extLst>
          </p:cNvPr>
          <p:cNvCxnSpPr>
            <a:cxnSpLocks/>
          </p:cNvCxnSpPr>
          <p:nvPr/>
        </p:nvCxnSpPr>
        <p:spPr>
          <a:xfrm>
            <a:off x="5838825" y="1867836"/>
            <a:ext cx="0" cy="4676023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Left Brace 71">
            <a:extLst>
              <a:ext uri="{FF2B5EF4-FFF2-40B4-BE49-F238E27FC236}">
                <a16:creationId xmlns:a16="http://schemas.microsoft.com/office/drawing/2014/main" id="{060C8241-E713-4746-9F5B-6D012568B6A6}"/>
              </a:ext>
            </a:extLst>
          </p:cNvPr>
          <p:cNvSpPr/>
          <p:nvPr/>
        </p:nvSpPr>
        <p:spPr>
          <a:xfrm rot="5400000">
            <a:off x="4518839" y="3753490"/>
            <a:ext cx="457200" cy="102403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id="{E0F4CE4B-A2AB-478C-8992-1CF5EE135EE0}"/>
              </a:ext>
            </a:extLst>
          </p:cNvPr>
          <p:cNvSpPr/>
          <p:nvPr/>
        </p:nvSpPr>
        <p:spPr>
          <a:xfrm>
            <a:off x="4145762" y="3429000"/>
            <a:ext cx="1203354" cy="539236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Converge area</a:t>
            </a:r>
          </a:p>
        </p:txBody>
      </p:sp>
    </p:spTree>
    <p:extLst>
      <p:ext uri="{BB962C8B-B14F-4D97-AF65-F5344CB8AC3E}">
        <p14:creationId xmlns:p14="http://schemas.microsoft.com/office/powerpoint/2010/main" val="17389513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73C7B-AA49-44A5-9E7A-6A6F3940C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16110"/>
          </a:xfrm>
        </p:spPr>
        <p:txBody>
          <a:bodyPr>
            <a:normAutofit fontScale="90000"/>
          </a:bodyPr>
          <a:lstStyle/>
          <a:p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356228-5A8D-4CDB-8CCF-4FCF3A74E4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21789"/>
            <a:ext cx="10515600" cy="5055173"/>
          </a:xfrm>
        </p:spPr>
        <p:txBody>
          <a:bodyPr anchor="t" anchorCtr="0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CA3B6E4-ACE9-4A13-AD4D-784365B83869}"/>
              </a:ext>
            </a:extLst>
          </p:cNvPr>
          <p:cNvSpPr/>
          <p:nvPr/>
        </p:nvSpPr>
        <p:spPr>
          <a:xfrm>
            <a:off x="838200" y="365126"/>
            <a:ext cx="10515600" cy="58942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solidFill>
                  <a:srgbClr val="92D050"/>
                </a:solidFill>
              </a:rPr>
              <a:t>T</a:t>
            </a:r>
            <a:r>
              <a:rPr lang="en-US" sz="6000" dirty="0">
                <a:solidFill>
                  <a:srgbClr val="FF0000"/>
                </a:solidFill>
              </a:rPr>
              <a:t>h</a:t>
            </a:r>
            <a:r>
              <a:rPr lang="en-US" sz="6000" dirty="0">
                <a:solidFill>
                  <a:srgbClr val="0066FF"/>
                </a:solidFill>
              </a:rPr>
              <a:t>a</a:t>
            </a:r>
            <a:r>
              <a:rPr lang="en-US" sz="6000" dirty="0">
                <a:solidFill>
                  <a:srgbClr val="FFFF00"/>
                </a:solidFill>
              </a:rPr>
              <a:t>n</a:t>
            </a:r>
            <a:r>
              <a:rPr lang="en-US" sz="6000" dirty="0">
                <a:solidFill>
                  <a:srgbClr val="33CCFF"/>
                </a:solidFill>
              </a:rPr>
              <a:t>k</a:t>
            </a:r>
            <a:r>
              <a:rPr lang="en-US" sz="6000" dirty="0"/>
              <a:t> </a:t>
            </a:r>
            <a:r>
              <a:rPr lang="en-US" sz="6000" dirty="0" err="1">
                <a:solidFill>
                  <a:srgbClr val="00CC00"/>
                </a:solidFill>
              </a:rPr>
              <a:t>Y</a:t>
            </a:r>
            <a:r>
              <a:rPr lang="en-US" sz="6000" dirty="0" err="1">
                <a:solidFill>
                  <a:srgbClr val="0066FF"/>
                </a:solidFill>
              </a:rPr>
              <a:t>o</a:t>
            </a:r>
            <a:endParaRPr lang="en-US" sz="6000" dirty="0">
              <a:solidFill>
                <a:srgbClr val="FF66CC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99A56B8-B9DF-4B1D-B66B-38481CB5A53B}"/>
              </a:ext>
            </a:extLst>
          </p:cNvPr>
          <p:cNvSpPr/>
          <p:nvPr/>
        </p:nvSpPr>
        <p:spPr>
          <a:xfrm rot="20547845">
            <a:off x="7296347" y="3076591"/>
            <a:ext cx="782425" cy="4336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6000" dirty="0">
                <a:solidFill>
                  <a:srgbClr val="FF66CC"/>
                </a:solidFill>
              </a:rPr>
              <a:t>u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32560217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71D39-649B-4C8C-88E8-1EF16531A3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00124"/>
            <a:ext cx="9144000" cy="1990726"/>
          </a:xfrm>
        </p:spPr>
        <p:txBody>
          <a:bodyPr/>
          <a:lstStyle/>
          <a:p>
            <a:r>
              <a:rPr lang="en-US" dirty="0"/>
              <a:t>Machine Learning – 2</a:t>
            </a:r>
            <a:br>
              <a:rPr lang="en-US" dirty="0"/>
            </a:br>
            <a:r>
              <a:rPr lang="en-US" dirty="0"/>
              <a:t>Logistic Regression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C36433-0EED-4BEC-B98A-20BF1A44A9E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Tsemach Mizrachi</a:t>
            </a:r>
          </a:p>
        </p:txBody>
      </p:sp>
    </p:spTree>
    <p:extLst>
      <p:ext uri="{BB962C8B-B14F-4D97-AF65-F5344CB8AC3E}">
        <p14:creationId xmlns:p14="http://schemas.microsoft.com/office/powerpoint/2010/main" val="31099677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Classification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133475"/>
            <a:ext cx="10862187" cy="504348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77B33EE-59DD-4357-8DCA-7ABAD6EE7591}"/>
              </a:ext>
            </a:extLst>
          </p:cNvPr>
          <p:cNvGrpSpPr/>
          <p:nvPr/>
        </p:nvGrpSpPr>
        <p:grpSpPr>
          <a:xfrm>
            <a:off x="510170" y="1126888"/>
            <a:ext cx="9688724" cy="1353616"/>
            <a:chOff x="510170" y="1126888"/>
            <a:chExt cx="9688724" cy="135361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DE18E19-10D7-45DD-9F5E-69E616258073}"/>
                </a:ext>
              </a:extLst>
            </p:cNvPr>
            <p:cNvSpPr/>
            <p:nvPr/>
          </p:nvSpPr>
          <p:spPr>
            <a:xfrm>
              <a:off x="510170" y="1126888"/>
              <a:ext cx="8166563" cy="56376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r>
                <a:rPr lang="en-US" sz="3200" baseline="-10000" dirty="0">
                  <a:solidFill>
                    <a:schemeClr val="tx1"/>
                  </a:solidFill>
                </a:rPr>
                <a:t>Logistic regression is known as ‘</a:t>
              </a:r>
              <a:r>
                <a:rPr lang="en-US" sz="3200" baseline="-10000" dirty="0">
                  <a:solidFill>
                    <a:srgbClr val="0070C0"/>
                  </a:solidFill>
                </a:rPr>
                <a:t>classification</a:t>
              </a:r>
              <a:r>
                <a:rPr lang="en-US" sz="3200" baseline="-10000" dirty="0">
                  <a:solidFill>
                    <a:schemeClr val="tx1"/>
                  </a:solidFill>
                </a:rPr>
                <a:t>’</a:t>
              </a:r>
            </a:p>
            <a:p>
              <a:endParaRPr lang="en-US" sz="2800" baseline="-1000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10330955-CEFB-4443-8BE2-7817EC1A6CE6}"/>
                    </a:ext>
                  </a:extLst>
                </p:cNvPr>
                <p:cNvSpPr/>
                <p:nvPr/>
              </p:nvSpPr>
              <p:spPr>
                <a:xfrm>
                  <a:off x="511298" y="1642830"/>
                  <a:ext cx="1355602" cy="563762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∈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oMath>
                    </m:oMathPara>
                  </a14:m>
                  <a:endParaRPr lang="en-US" sz="2000" baseline="-10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10330955-CEFB-4443-8BE2-7817EC1A6CE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1298" y="1642830"/>
                  <a:ext cx="1355602" cy="563762"/>
                </a:xfrm>
                <a:prstGeom prst="rect">
                  <a:avLst/>
                </a:prstGeom>
                <a:blipFill>
                  <a:blip r:embed="rId2"/>
                  <a:stretch>
                    <a:fillRect l="-8108" b="-1075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CAE47433-2DC9-472D-BB52-BCED21B4A993}"/>
                </a:ext>
              </a:extLst>
            </p:cNvPr>
            <p:cNvSpPr/>
            <p:nvPr/>
          </p:nvSpPr>
          <p:spPr>
            <a:xfrm>
              <a:off x="2032331" y="1633619"/>
              <a:ext cx="8166563" cy="84688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r>
                <a:rPr lang="en-US" sz="3200" baseline="-10000" dirty="0">
                  <a:solidFill>
                    <a:schemeClr val="tx1"/>
                  </a:solidFill>
                </a:rPr>
                <a:t>0: “Negative class” (like not spam, not fraud ..)</a:t>
              </a:r>
            </a:p>
            <a:p>
              <a:r>
                <a:rPr lang="en-US" sz="3200" baseline="-10000" dirty="0">
                  <a:solidFill>
                    <a:schemeClr val="tx1"/>
                  </a:solidFill>
                </a:rPr>
                <a:t>1: “Negative class” (like spam, fraud..)</a:t>
              </a:r>
            </a:p>
            <a:p>
              <a:endParaRPr lang="en-US" sz="3200" baseline="-10000" dirty="0">
                <a:solidFill>
                  <a:schemeClr val="tx1"/>
                </a:solidFill>
              </a:endParaRPr>
            </a:p>
            <a:p>
              <a:endParaRPr lang="en-US" sz="2800" baseline="-100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6793204E-5CD3-4644-974C-12DCFD14E45A}"/>
              </a:ext>
            </a:extLst>
          </p:cNvPr>
          <p:cNvGrpSpPr/>
          <p:nvPr/>
        </p:nvGrpSpPr>
        <p:grpSpPr>
          <a:xfrm>
            <a:off x="510170" y="2725857"/>
            <a:ext cx="11072612" cy="1043184"/>
            <a:chOff x="510170" y="2936951"/>
            <a:chExt cx="11072612" cy="1043184"/>
          </a:xfrm>
        </p:grpSpPr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9F31A565-B4DA-450D-AF92-60948E88F36F}"/>
                </a:ext>
              </a:extLst>
            </p:cNvPr>
            <p:cNvSpPr/>
            <p:nvPr/>
          </p:nvSpPr>
          <p:spPr>
            <a:xfrm>
              <a:off x="510170" y="2936951"/>
              <a:ext cx="8166563" cy="36298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r>
                <a:rPr lang="en-US" sz="3200" baseline="-10000" dirty="0">
                  <a:solidFill>
                    <a:schemeClr val="tx1"/>
                  </a:solidFill>
                </a:rPr>
                <a:t>Multi variable classification note as:</a:t>
              </a:r>
            </a:p>
            <a:p>
              <a:endParaRPr lang="en-US" sz="2800" baseline="-10000" dirty="0">
                <a:solidFill>
                  <a:schemeClr val="tx1"/>
                </a:solidFill>
              </a:endParaRP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9DD99418-FEDE-454F-9B00-B692F557EEE3}"/>
                </a:ext>
              </a:extLst>
            </p:cNvPr>
            <p:cNvSpPr/>
            <p:nvPr/>
          </p:nvSpPr>
          <p:spPr>
            <a:xfrm>
              <a:off x="3416219" y="3424715"/>
              <a:ext cx="8166563" cy="44886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r>
                <a:rPr lang="en-US" sz="3200" baseline="-10000" dirty="0">
                  <a:solidFill>
                    <a:schemeClr val="tx1"/>
                  </a:solidFill>
                </a:rPr>
                <a:t>Each number symbol a category</a:t>
              </a:r>
              <a:endParaRPr lang="en-US" sz="2800" baseline="-1000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2B59AC11-30D1-4232-ACD0-EA9EB9FF1D28}"/>
                    </a:ext>
                  </a:extLst>
                </p:cNvPr>
                <p:cNvSpPr/>
                <p:nvPr/>
              </p:nvSpPr>
              <p:spPr>
                <a:xfrm>
                  <a:off x="540564" y="3318156"/>
                  <a:ext cx="2595963" cy="661979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∈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 …</m:t>
                            </m:r>
                          </m:e>
                        </m:d>
                      </m:oMath>
                    </m:oMathPara>
                  </a14:m>
                  <a:endParaRPr lang="en-US" sz="2000" baseline="-10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2B59AC11-30D1-4232-ACD0-EA9EB9FF1D2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0564" y="3318156"/>
                  <a:ext cx="2595963" cy="661979"/>
                </a:xfrm>
                <a:prstGeom prst="rect">
                  <a:avLst/>
                </a:prstGeom>
                <a:blipFill>
                  <a:blip r:embed="rId3"/>
                  <a:stretch>
                    <a:fillRect l="-4225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612B28F5-0FFD-44B8-8F88-B6ADB9228E50}"/>
                  </a:ext>
                </a:extLst>
              </p14:cNvPr>
              <p14:cNvContentPartPr/>
              <p14:nvPr/>
            </p14:nvContentPartPr>
            <p14:xfrm>
              <a:off x="2218860" y="4704990"/>
              <a:ext cx="360" cy="360"/>
            </p14:xfrm>
          </p:contentPart>
        </mc:Choice>
        <mc:Fallback xmlns=""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612B28F5-0FFD-44B8-8F88-B6ADB9228E5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209860" y="4696350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80" name="Group 79">
            <a:extLst>
              <a:ext uri="{FF2B5EF4-FFF2-40B4-BE49-F238E27FC236}">
                <a16:creationId xmlns:a16="http://schemas.microsoft.com/office/drawing/2014/main" id="{A711FD49-9E1D-4B64-9591-F210AFF9F541}"/>
              </a:ext>
            </a:extLst>
          </p:cNvPr>
          <p:cNvGrpSpPr/>
          <p:nvPr/>
        </p:nvGrpSpPr>
        <p:grpSpPr>
          <a:xfrm>
            <a:off x="539239" y="3836194"/>
            <a:ext cx="10738362" cy="2222584"/>
            <a:chOff x="539238" y="3836194"/>
            <a:chExt cx="10814561" cy="222258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Rectangle 69">
                  <a:extLst>
                    <a:ext uri="{FF2B5EF4-FFF2-40B4-BE49-F238E27FC236}">
                      <a16:creationId xmlns:a16="http://schemas.microsoft.com/office/drawing/2014/main" id="{5A6BC7D8-029A-4134-820E-B56175CF65A2}"/>
                    </a:ext>
                  </a:extLst>
                </p:cNvPr>
                <p:cNvSpPr/>
                <p:nvPr/>
              </p:nvSpPr>
              <p:spPr>
                <a:xfrm>
                  <a:off x="540564" y="3979738"/>
                  <a:ext cx="8166563" cy="492062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r>
                    <a:rPr lang="en-US" sz="3600" baseline="-10000" dirty="0">
                      <a:solidFill>
                        <a:schemeClr val="tx1"/>
                      </a:solidFill>
                    </a:rPr>
                    <a:t>Vector representation of 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0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</m:oMath>
                  </a14:m>
                  <a:endParaRPr lang="en-US" sz="3200" baseline="-10000" dirty="0">
                    <a:solidFill>
                      <a:schemeClr val="tx1"/>
                    </a:solidFill>
                  </a:endParaRPr>
                </a:p>
                <a:p>
                  <a:endParaRPr lang="en-US" sz="3200" baseline="-10000" dirty="0">
                    <a:solidFill>
                      <a:schemeClr val="tx1"/>
                    </a:solidFill>
                  </a:endParaRPr>
                </a:p>
                <a:p>
                  <a:endParaRPr lang="en-US" sz="2800" baseline="-10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0" name="Rectangle 69">
                  <a:extLst>
                    <a:ext uri="{FF2B5EF4-FFF2-40B4-BE49-F238E27FC236}">
                      <a16:creationId xmlns:a16="http://schemas.microsoft.com/office/drawing/2014/main" id="{5A6BC7D8-029A-4134-820E-B56175CF65A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0564" y="3979738"/>
                  <a:ext cx="8166563" cy="492062"/>
                </a:xfrm>
                <a:prstGeom prst="rect">
                  <a:avLst/>
                </a:prstGeom>
                <a:blipFill>
                  <a:blip r:embed="rId6"/>
                  <a:stretch>
                    <a:fillRect l="-2331" t="-11111" b="-1975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Rectangle 71">
                  <a:extLst>
                    <a:ext uri="{FF2B5EF4-FFF2-40B4-BE49-F238E27FC236}">
                      <a16:creationId xmlns:a16="http://schemas.microsoft.com/office/drawing/2014/main" id="{B4123063-AA0B-4286-9B59-81341D34C570}"/>
                    </a:ext>
                  </a:extLst>
                </p:cNvPr>
                <p:cNvSpPr/>
                <p:nvPr/>
              </p:nvSpPr>
              <p:spPr>
                <a:xfrm>
                  <a:off x="658168" y="4409840"/>
                  <a:ext cx="10695631" cy="164893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 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sz="2400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sz="2400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sz="2400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sz="2400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r>
                                    <a:rPr lang="en-US" sz="2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sz="2400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sz="2400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24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sz="24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sz="24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sz="24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⇒</m:t>
                        </m:r>
                        <m:sSub>
                          <m:sSubPr>
                            <m:ctrlP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 </m:t>
                        </m:r>
                        <m:sSub>
                          <m:sSubPr>
                            <m:ctrlP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sz="24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sz="24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…</m:t>
                        </m:r>
                        <m:sSub>
                          <m:sSubPr>
                            <m:ctrlP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sz="2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sz="2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oMath>
                    </m:oMathPara>
                  </a14:m>
                  <a:endParaRPr lang="en-US" sz="2000" baseline="-10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2" name="Rectangle 71">
                  <a:extLst>
                    <a:ext uri="{FF2B5EF4-FFF2-40B4-BE49-F238E27FC236}">
                      <a16:creationId xmlns:a16="http://schemas.microsoft.com/office/drawing/2014/main" id="{B4123063-AA0B-4286-9B59-81341D34C57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8168" y="4409840"/>
                  <a:ext cx="10695631" cy="1648938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34B4D06F-39BB-41DF-8A07-CD84BA0274DE}"/>
                </a:ext>
              </a:extLst>
            </p:cNvPr>
            <p:cNvCxnSpPr>
              <a:cxnSpLocks/>
            </p:cNvCxnSpPr>
            <p:nvPr/>
          </p:nvCxnSpPr>
          <p:spPr>
            <a:xfrm>
              <a:off x="539238" y="3836194"/>
              <a:ext cx="10624062" cy="7264"/>
            </a:xfrm>
            <a:prstGeom prst="line">
              <a:avLst/>
            </a:prstGeom>
            <a:ln w="15875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405075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Content Placeholder 70">
            <a:extLst>
              <a:ext uri="{FF2B5EF4-FFF2-40B4-BE49-F238E27FC236}">
                <a16:creationId xmlns:a16="http://schemas.microsoft.com/office/drawing/2014/main" id="{85F13865-941F-4410-B849-B7720ACF0D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8753" y="1028680"/>
            <a:ext cx="11819421" cy="5734069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Classification</a:t>
            </a:r>
          </a:p>
        </p:txBody>
      </p:sp>
      <p:pic>
        <p:nvPicPr>
          <p:cNvPr id="69" name="Picture 68">
            <a:extLst>
              <a:ext uri="{FF2B5EF4-FFF2-40B4-BE49-F238E27FC236}">
                <a16:creationId xmlns:a16="http://schemas.microsoft.com/office/drawing/2014/main" id="{66381642-727B-4C63-80D0-922B53A0D7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279" y="1009631"/>
            <a:ext cx="11819421" cy="29146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D9AAF4D9-2BB7-43D5-93FF-E84BF85C7618}"/>
                  </a:ext>
                </a:extLst>
              </p:cNvPr>
              <p:cNvSpPr/>
              <p:nvPr/>
            </p:nvSpPr>
            <p:spPr>
              <a:xfrm>
                <a:off x="646879" y="4324351"/>
                <a:ext cx="8166563" cy="203834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>
                  <a:spcAft>
                    <a:spcPts val="1800"/>
                  </a:spcAft>
                </a:pPr>
                <a:r>
                  <a:rPr lang="en-US" sz="2400" b="0" dirty="0">
                    <a:solidFill>
                      <a:schemeClr val="tx1"/>
                    </a:solidFill>
                  </a:rPr>
                  <a:t>Threshold classification output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𝑎𝑡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en-US" sz="2400" b="0" dirty="0">
                  <a:solidFill>
                    <a:schemeClr val="tx1"/>
                  </a:solidFill>
                </a:endParaRPr>
              </a:p>
              <a:p>
                <a:pPr>
                  <a:spcAft>
                    <a:spcPts val="1800"/>
                  </a:spcAft>
                </a:pPr>
                <a:r>
                  <a:rPr lang="en-US" sz="2000" baseline="-10000" dirty="0">
                    <a:solidFill>
                      <a:schemeClr val="tx1"/>
                    </a:solidFill>
                  </a:rPr>
                  <a:t>	</a:t>
                </a:r>
                <a:r>
                  <a:rPr lang="en-US" sz="4400" baseline="-10000" dirty="0">
                    <a:solidFill>
                      <a:schemeClr val="tx1"/>
                    </a:solidFill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𝑒𝑛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𝑝𝑟𝑒𝑑𝑖𝑐𝑡</m:t>
                    </m:r>
                    <m:sPre>
                      <m:sPrePr>
                        <m:ctrlP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PrePr>
                      <m:sub/>
                      <m:sup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  <m:e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sPre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“</m:t>
                    </m:r>
                  </m:oMath>
                </a14:m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r>
                  <a:rPr lang="en-US" sz="2400" baseline="-10000" dirty="0">
                    <a:solidFill>
                      <a:schemeClr val="tx1"/>
                    </a:solidFill>
                  </a:rPr>
                  <a:t>	</a:t>
                </a:r>
                <a:r>
                  <a:rPr lang="en-US" sz="4400" baseline="-10000" dirty="0">
                    <a:solidFill>
                      <a:schemeClr val="tx1"/>
                    </a:solidFill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𝑒𝑛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𝑝𝑟𝑒𝑑𝑖𝑐𝑡</m:t>
                    </m:r>
                    <m:sPre>
                      <m:sPrePr>
                        <m:ctrlP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PrePr>
                      <m:sub/>
                      <m:sup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  <m:e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sPre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"</m:t>
                    </m:r>
                  </m:oMath>
                </a14:m>
                <a:endParaRPr lang="en-US" sz="2400" baseline="-10000" dirty="0">
                  <a:solidFill>
                    <a:schemeClr val="tx1"/>
                  </a:solidFill>
                </a:endParaRPr>
              </a:p>
              <a:p>
                <a:endParaRPr lang="en-US" sz="20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D9AAF4D9-2BB7-43D5-93FF-E84BF85C76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879" y="4324351"/>
                <a:ext cx="8166563" cy="2038349"/>
              </a:xfrm>
              <a:prstGeom prst="rect">
                <a:avLst/>
              </a:prstGeom>
              <a:blipFill>
                <a:blip r:embed="rId3"/>
                <a:stretch>
                  <a:fillRect l="-2239" t="-447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3" name="Group 82">
            <a:extLst>
              <a:ext uri="{FF2B5EF4-FFF2-40B4-BE49-F238E27FC236}">
                <a16:creationId xmlns:a16="http://schemas.microsoft.com/office/drawing/2014/main" id="{243D6955-3E4C-446C-B377-D51D1CF1A7BB}"/>
              </a:ext>
            </a:extLst>
          </p:cNvPr>
          <p:cNvGrpSpPr/>
          <p:nvPr/>
        </p:nvGrpSpPr>
        <p:grpSpPr>
          <a:xfrm>
            <a:off x="2181226" y="2392586"/>
            <a:ext cx="2884872" cy="864964"/>
            <a:chOff x="2181226" y="2392586"/>
            <a:chExt cx="2884872" cy="864964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1D3B0186-9B88-4EA8-9B72-524E4BA3390D}"/>
                </a:ext>
              </a:extLst>
            </p:cNvPr>
            <p:cNvSpPr/>
            <p:nvPr/>
          </p:nvSpPr>
          <p:spPr>
            <a:xfrm rot="19771533">
              <a:off x="4394221" y="2392586"/>
              <a:ext cx="671877" cy="1487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rgbClr val="0070C0"/>
                  </a:solidFill>
                </a:rPr>
                <a:t>x</a:t>
              </a:r>
            </a:p>
          </p:txBody>
        </p: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2ACBB584-D725-4E5A-87FC-D81483A4BCC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81226" y="2466965"/>
              <a:ext cx="2447924" cy="10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09112AE4-85F6-400F-AD0C-3F557ABB485A}"/>
                </a:ext>
              </a:extLst>
            </p:cNvPr>
            <p:cNvCxnSpPr>
              <a:cxnSpLocks/>
            </p:cNvCxnSpPr>
            <p:nvPr/>
          </p:nvCxnSpPr>
          <p:spPr>
            <a:xfrm>
              <a:off x="4730159" y="2466965"/>
              <a:ext cx="0" cy="790585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D0047BE2-B759-46A4-9C6D-AB3CFFD71435}"/>
              </a:ext>
            </a:extLst>
          </p:cNvPr>
          <p:cNvGrpSpPr/>
          <p:nvPr/>
        </p:nvGrpSpPr>
        <p:grpSpPr>
          <a:xfrm>
            <a:off x="1847850" y="1009631"/>
            <a:ext cx="5935952" cy="2571769"/>
            <a:chOff x="1847850" y="1009631"/>
            <a:chExt cx="5935952" cy="2571769"/>
          </a:xfrm>
        </p:grpSpPr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9B09FFF2-7EB9-48CE-B350-0432B0E79D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47850" y="1293575"/>
              <a:ext cx="5857875" cy="2287825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Rectangle 87">
                  <a:extLst>
                    <a:ext uri="{FF2B5EF4-FFF2-40B4-BE49-F238E27FC236}">
                      <a16:creationId xmlns:a16="http://schemas.microsoft.com/office/drawing/2014/main" id="{12B216B5-A387-4129-984E-355C5BE18666}"/>
                    </a:ext>
                  </a:extLst>
                </p:cNvPr>
                <p:cNvSpPr/>
                <p:nvPr/>
              </p:nvSpPr>
              <p:spPr>
                <a:xfrm>
                  <a:off x="6922797" y="1009631"/>
                  <a:ext cx="861005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8" name="Rectangle 87">
                  <a:extLst>
                    <a:ext uri="{FF2B5EF4-FFF2-40B4-BE49-F238E27FC236}">
                      <a16:creationId xmlns:a16="http://schemas.microsoft.com/office/drawing/2014/main" id="{12B216B5-A387-4129-984E-355C5BE1866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22797" y="1009631"/>
                  <a:ext cx="861005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1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90" name="Rectangle 89">
            <a:extLst>
              <a:ext uri="{FF2B5EF4-FFF2-40B4-BE49-F238E27FC236}">
                <a16:creationId xmlns:a16="http://schemas.microsoft.com/office/drawing/2014/main" id="{A81A4B16-19A7-4F13-B8AC-35D159BEB49E}"/>
              </a:ext>
            </a:extLst>
          </p:cNvPr>
          <p:cNvSpPr/>
          <p:nvPr/>
        </p:nvSpPr>
        <p:spPr>
          <a:xfrm rot="19771533">
            <a:off x="8927124" y="1539059"/>
            <a:ext cx="671877" cy="1487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rgbClr val="D83CD8"/>
                </a:solidFill>
              </a:rPr>
              <a:t>x</a:t>
            </a:r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5510BC32-C9A6-4E78-80A9-27E52A455EBE}"/>
              </a:ext>
            </a:extLst>
          </p:cNvPr>
          <p:cNvGrpSpPr/>
          <p:nvPr/>
        </p:nvGrpSpPr>
        <p:grpSpPr>
          <a:xfrm>
            <a:off x="2181226" y="2355382"/>
            <a:ext cx="3953393" cy="902168"/>
            <a:chOff x="2181226" y="2355382"/>
            <a:chExt cx="3953393" cy="902168"/>
          </a:xfrm>
        </p:grpSpPr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D55D5393-342F-474A-A58B-ADF2D78877AA}"/>
                </a:ext>
              </a:extLst>
            </p:cNvPr>
            <p:cNvSpPr/>
            <p:nvPr/>
          </p:nvSpPr>
          <p:spPr>
            <a:xfrm rot="19771533">
              <a:off x="5462742" y="2355382"/>
              <a:ext cx="671877" cy="1487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rgbClr val="D83CD8"/>
                  </a:solidFill>
                </a:rPr>
                <a:t>x</a:t>
              </a:r>
            </a:p>
          </p:txBody>
        </p: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3474D4AD-A3D9-4F44-8179-207613839C4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181226" y="2408908"/>
              <a:ext cx="3516445" cy="20853"/>
            </a:xfrm>
            <a:prstGeom prst="straightConnector1">
              <a:avLst/>
            </a:prstGeom>
            <a:ln>
              <a:solidFill>
                <a:srgbClr val="D83CD8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6212C84B-87F9-4CED-9C5A-6F125A64F4F6}"/>
                </a:ext>
              </a:extLst>
            </p:cNvPr>
            <p:cNvCxnSpPr>
              <a:cxnSpLocks/>
            </p:cNvCxnSpPr>
            <p:nvPr/>
          </p:nvCxnSpPr>
          <p:spPr>
            <a:xfrm>
              <a:off x="5798680" y="2429761"/>
              <a:ext cx="0" cy="827789"/>
            </a:xfrm>
            <a:prstGeom prst="straightConnector1">
              <a:avLst/>
            </a:prstGeom>
            <a:ln>
              <a:solidFill>
                <a:srgbClr val="D83CD8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7FB227AF-4211-4138-A456-44A8CE0DCE61}"/>
              </a:ext>
            </a:extLst>
          </p:cNvPr>
          <p:cNvGrpSpPr/>
          <p:nvPr/>
        </p:nvGrpSpPr>
        <p:grpSpPr>
          <a:xfrm>
            <a:off x="1971675" y="1059141"/>
            <a:ext cx="7086600" cy="2646084"/>
            <a:chOff x="1971675" y="1059141"/>
            <a:chExt cx="7086600" cy="2646084"/>
          </a:xfrm>
        </p:grpSpPr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27479F5D-8D03-411F-BB17-FD766F5F8C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71675" y="1378963"/>
              <a:ext cx="7058025" cy="2326262"/>
            </a:xfrm>
            <a:prstGeom prst="line">
              <a:avLst/>
            </a:prstGeom>
            <a:ln w="15875">
              <a:solidFill>
                <a:srgbClr val="D83CD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1" name="Rectangle 100">
                  <a:extLst>
                    <a:ext uri="{FF2B5EF4-FFF2-40B4-BE49-F238E27FC236}">
                      <a16:creationId xmlns:a16="http://schemas.microsoft.com/office/drawing/2014/main" id="{B2BCCC2B-DD67-4036-8B49-BB59CAB41CE9}"/>
                    </a:ext>
                  </a:extLst>
                </p:cNvPr>
                <p:cNvSpPr/>
                <p:nvPr/>
              </p:nvSpPr>
              <p:spPr>
                <a:xfrm>
                  <a:off x="8197270" y="1059141"/>
                  <a:ext cx="861005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1" name="Rectangle 100">
                  <a:extLst>
                    <a:ext uri="{FF2B5EF4-FFF2-40B4-BE49-F238E27FC236}">
                      <a16:creationId xmlns:a16="http://schemas.microsoft.com/office/drawing/2014/main" id="{B2BCCC2B-DD67-4036-8B49-BB59CAB41CE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97270" y="1059141"/>
                  <a:ext cx="861005" cy="369332"/>
                </a:xfrm>
                <a:prstGeom prst="rect">
                  <a:avLst/>
                </a:prstGeom>
                <a:blipFill>
                  <a:blip r:embed="rId5"/>
                  <a:stretch>
                    <a:fillRect b="-1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A04E7B03-28E4-4A77-BE53-F945EF18D45F}"/>
                  </a:ext>
                </a:extLst>
              </p:cNvPr>
              <p:cNvSpPr/>
              <p:nvPr/>
            </p:nvSpPr>
            <p:spPr>
              <a:xfrm>
                <a:off x="7606364" y="2701442"/>
                <a:ext cx="3915192" cy="81954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ctr">
                  <a:spcAft>
                    <a:spcPts val="300"/>
                  </a:spcAft>
                </a:pPr>
                <a:r>
                  <a:rPr lang="en-US" sz="2400" b="0" dirty="0">
                    <a:solidFill>
                      <a:schemeClr val="tx1"/>
                    </a:solidFill>
                  </a:rPr>
                  <a:t>U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𝑖𝑛𝑔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𝑙𝑖𝑛𝑒𝑎𝑟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𝑟𝑒𝑔𝑟𝑒𝑠𝑠𝑖𝑜𝑛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4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ctr">
                  <a:spcAft>
                    <a:spcPts val="300"/>
                  </a:spcAft>
                </a:pPr>
                <a14:m>
                  <m:oMath xmlns:m="http://schemas.openxmlformats.org/officeDocument/2006/math"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𝑖𝑠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𝑏𝑎𝑑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𝑖𝑑𝑒𝑎</m:t>
                    </m:r>
                  </m:oMath>
                </a14:m>
                <a:r>
                  <a:rPr lang="en-US" sz="2000" baseline="-10000" dirty="0">
                    <a:solidFill>
                      <a:schemeClr val="tx1"/>
                    </a:solidFill>
                  </a:rPr>
                  <a:t>	</a:t>
                </a:r>
              </a:p>
            </p:txBody>
          </p:sp>
        </mc:Choice>
        <mc:Fallback xmlns=""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A04E7B03-28E4-4A77-BE53-F945EF18D4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6364" y="2701442"/>
                <a:ext cx="3915192" cy="819549"/>
              </a:xfrm>
              <a:prstGeom prst="rect">
                <a:avLst/>
              </a:prstGeom>
              <a:blipFill>
                <a:blip r:embed="rId6"/>
                <a:stretch>
                  <a:fillRect t="-1111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9" name="Group 108">
            <a:extLst>
              <a:ext uri="{FF2B5EF4-FFF2-40B4-BE49-F238E27FC236}">
                <a16:creationId xmlns:a16="http://schemas.microsoft.com/office/drawing/2014/main" id="{A9B82693-1302-44C3-A316-5F229AB1C0FA}"/>
              </a:ext>
            </a:extLst>
          </p:cNvPr>
          <p:cNvGrpSpPr/>
          <p:nvPr/>
        </p:nvGrpSpPr>
        <p:grpSpPr>
          <a:xfrm>
            <a:off x="7649460" y="2494180"/>
            <a:ext cx="3958634" cy="1211045"/>
            <a:chOff x="7829550" y="2370355"/>
            <a:chExt cx="3958634" cy="1211045"/>
          </a:xfrm>
        </p:grpSpPr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BE67DB8A-FCF3-43BB-91D0-56DF8310AD8D}"/>
                </a:ext>
              </a:extLst>
            </p:cNvPr>
            <p:cNvCxnSpPr/>
            <p:nvPr/>
          </p:nvCxnSpPr>
          <p:spPr>
            <a:xfrm>
              <a:off x="7829550" y="2437487"/>
              <a:ext cx="3958634" cy="1143913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741127EF-5442-4870-AEC1-D974C30C11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38246" y="2370355"/>
              <a:ext cx="3432560" cy="1211045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76148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" grpId="0"/>
      <p:bldP spid="10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Hypothesis Representation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F2E52806-57E8-4726-BE07-46B74B4A9E0F}"/>
                  </a:ext>
                </a:extLst>
              </p:cNvPr>
              <p:cNvSpPr/>
              <p:nvPr/>
            </p:nvSpPr>
            <p:spPr>
              <a:xfrm>
                <a:off x="545870" y="1085829"/>
                <a:ext cx="11144986" cy="54770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>
                  <a:spcAft>
                    <a:spcPts val="1800"/>
                  </a:spcAft>
                </a:pPr>
                <a:r>
                  <a:rPr lang="en-US" sz="2400" dirty="0">
                    <a:solidFill>
                      <a:schemeClr val="tx1"/>
                    </a:solidFill>
                  </a:rPr>
                  <a:t>We</a:t>
                </a:r>
                <a:r>
                  <a:rPr lang="en-US" sz="2400" b="0" dirty="0">
                    <a:solidFill>
                      <a:schemeClr val="tx1"/>
                    </a:solidFill>
                  </a:rPr>
                  <a:t> want </a:t>
                </a:r>
                <a14:m>
                  <m:oMath xmlns:m="http://schemas.openxmlformats.org/officeDocument/2006/math">
                    <m:r>
                      <a:rPr lang="en-US" sz="24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24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r>
                  <a:rPr lang="en-US" sz="2400" b="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	</a:t>
                </a:r>
              </a:p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r>
                  <a:rPr lang="en-US" sz="2400" baseline="-10000" dirty="0">
                    <a:solidFill>
                      <a:schemeClr val="tx1"/>
                    </a:solidFill>
                  </a:rPr>
                  <a:t>	</a:t>
                </a:r>
                <a:r>
                  <a:rPr lang="en-US" sz="4400" baseline="-10000" dirty="0">
                    <a:solidFill>
                      <a:schemeClr val="tx1"/>
                    </a:solidFill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𝑒𝑛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𝑝𝑟𝑒𝑑𝑖𝑐𝑡</m:t>
                    </m:r>
                    <m:sPre>
                      <m:sPrePr>
                        <m:ctrlP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PrePr>
                      <m:sub/>
                      <m:sup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  <m:e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sPre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"</m:t>
                    </m:r>
                  </m:oMath>
                </a14:m>
                <a:endParaRPr lang="en-US" sz="2400" baseline="-10000" dirty="0">
                  <a:solidFill>
                    <a:schemeClr val="tx1"/>
                  </a:solidFill>
                </a:endParaRPr>
              </a:p>
              <a:p>
                <a:endParaRPr lang="en-US" sz="20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F2E52806-57E8-4726-BE07-46B74B4A9E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870" y="1085829"/>
                <a:ext cx="11144986" cy="5477080"/>
              </a:xfrm>
              <a:prstGeom prst="rect">
                <a:avLst/>
              </a:prstGeom>
              <a:blipFill>
                <a:blip r:embed="rId2"/>
                <a:stretch>
                  <a:fillRect l="-1696" t="-1669" b="-6496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B447B229-B36A-4EDF-824E-44CEE7297E8C}"/>
              </a:ext>
            </a:extLst>
          </p:cNvPr>
          <p:cNvGrpSpPr/>
          <p:nvPr/>
        </p:nvGrpSpPr>
        <p:grpSpPr>
          <a:xfrm>
            <a:off x="555354" y="2893906"/>
            <a:ext cx="2664034" cy="1547746"/>
            <a:chOff x="555354" y="2893906"/>
            <a:chExt cx="2664034" cy="1547746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7E7A778B-BEDF-4BDD-A85B-01535FA20FC5}"/>
                </a:ext>
              </a:extLst>
            </p:cNvPr>
            <p:cNvSpPr/>
            <p:nvPr/>
          </p:nvSpPr>
          <p:spPr>
            <a:xfrm>
              <a:off x="1207559" y="2893906"/>
              <a:ext cx="670287" cy="33512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r>
                <a:rPr lang="en-US" sz="2800" baseline="-10000" dirty="0">
                  <a:solidFill>
                    <a:schemeClr val="tx1"/>
                  </a:solidFill>
                </a:rPr>
                <a:t>where</a:t>
              </a:r>
              <a:endParaRPr lang="en-US" sz="2000" baseline="-1000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2C66D70D-1D39-49D2-9CC4-2C5EF5A58F9E}"/>
                    </a:ext>
                  </a:extLst>
                </p:cNvPr>
                <p:cNvSpPr/>
                <p:nvPr/>
              </p:nvSpPr>
              <p:spPr>
                <a:xfrm>
                  <a:off x="555354" y="3350456"/>
                  <a:ext cx="2664034" cy="109119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  <m:d>
                          <m:dPr>
                            <m:ctrlP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24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 </m:t>
                            </m:r>
                            <m:sSup>
                              <m:sSupPr>
                                <m:ctrlP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sup>
                            </m:sSup>
                          </m:den>
                        </m:f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  <a:ea typeface="Cambria Math" panose="02040503050406030204" pitchFamily="18" charset="0"/>
                  </a:endParaRPr>
                </a:p>
                <a:p>
                  <a:endParaRPr lang="en-US" sz="2400" baseline="-10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2C66D70D-1D39-49D2-9CC4-2C5EF5A58F9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5354" y="3350456"/>
                  <a:ext cx="2664034" cy="1091196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EA27D0F-CB07-4278-B80A-A9FF5A8021AF}"/>
              </a:ext>
            </a:extLst>
          </p:cNvPr>
          <p:cNvGrpSpPr/>
          <p:nvPr/>
        </p:nvGrpSpPr>
        <p:grpSpPr>
          <a:xfrm>
            <a:off x="4629151" y="1064465"/>
            <a:ext cx="7491812" cy="4212314"/>
            <a:chOff x="4629151" y="1064465"/>
            <a:chExt cx="7491812" cy="4212314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5A331AD2-741F-490E-B91F-6A9AB092B96A}"/>
                </a:ext>
              </a:extLst>
            </p:cNvPr>
            <p:cNvGrpSpPr/>
            <p:nvPr/>
          </p:nvGrpSpPr>
          <p:grpSpPr>
            <a:xfrm>
              <a:off x="4629151" y="1064465"/>
              <a:ext cx="7491812" cy="4212314"/>
              <a:chOff x="4629151" y="1064465"/>
              <a:chExt cx="7491812" cy="4212314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7769CB8B-7CE7-4148-B5D1-30A36F7D5BCB}"/>
                  </a:ext>
                </a:extLst>
              </p:cNvPr>
              <p:cNvGrpSpPr/>
              <p:nvPr/>
            </p:nvGrpSpPr>
            <p:grpSpPr>
              <a:xfrm>
                <a:off x="5286376" y="1064465"/>
                <a:ext cx="6834587" cy="2812596"/>
                <a:chOff x="4562476" y="1273630"/>
                <a:chExt cx="6834587" cy="2812596"/>
              </a:xfrm>
            </p:grpSpPr>
            <p:pic>
              <p:nvPicPr>
                <p:cNvPr id="1026" name="Picture 2">
                  <a:extLst>
                    <a:ext uri="{FF2B5EF4-FFF2-40B4-BE49-F238E27FC236}">
                      <a16:creationId xmlns:a16="http://schemas.microsoft.com/office/drawing/2014/main" id="{D0E9312C-5291-4E74-9496-EE140454669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562476" y="1273630"/>
                  <a:ext cx="6791324" cy="281259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60" name="Rectangle 59">
                  <a:extLst>
                    <a:ext uri="{FF2B5EF4-FFF2-40B4-BE49-F238E27FC236}">
                      <a16:creationId xmlns:a16="http://schemas.microsoft.com/office/drawing/2014/main" id="{0E1EE5E2-6A4E-430A-8B39-A5A235C97B72}"/>
                    </a:ext>
                  </a:extLst>
                </p:cNvPr>
                <p:cNvSpPr/>
                <p:nvPr/>
              </p:nvSpPr>
              <p:spPr>
                <a:xfrm>
                  <a:off x="11002610" y="3567675"/>
                  <a:ext cx="394453" cy="256694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dirty="0">
                      <a:solidFill>
                        <a:srgbClr val="C00000"/>
                      </a:solidFill>
                    </a:rPr>
                    <a:t>z</a:t>
                  </a:r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3" name="Rectangle 62">
                    <a:extLst>
                      <a:ext uri="{FF2B5EF4-FFF2-40B4-BE49-F238E27FC236}">
                        <a16:creationId xmlns:a16="http://schemas.microsoft.com/office/drawing/2014/main" id="{9202A5E1-1094-40D8-8AB2-43731AB08A58}"/>
                      </a:ext>
                    </a:extLst>
                  </p:cNvPr>
                  <p:cNvSpPr/>
                  <p:nvPr/>
                </p:nvSpPr>
                <p:spPr>
                  <a:xfrm>
                    <a:off x="4629151" y="4185583"/>
                    <a:ext cx="2664034" cy="1091196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t" anchorCtr="0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lang="en-US" sz="2400" b="0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𝑆𝑖𝑔𝑚𝑜𝑖𝑑</m:t>
                          </m:r>
                          <m:r>
                            <a:rPr lang="en-US" sz="2400" b="0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𝑓𝑢𝑛𝑐𝑡𝑖𝑜𝑛</m:t>
                          </m:r>
                        </m:oMath>
                      </m:oMathPara>
                    </a14:m>
                    <a:endParaRPr lang="en-US" sz="2400" b="0" i="1" dirty="0">
                      <a:solidFill>
                        <a:schemeClr val="bg1">
                          <a:lumMod val="65000"/>
                        </a:schemeClr>
                      </a:solidFill>
                      <a:latin typeface="Cambria Math" panose="02040503050406030204" pitchFamily="18" charset="0"/>
                    </a:endParaRPr>
                  </a:p>
                  <a:p>
                    <a:pPr algn="ctr"/>
                    <a:r>
                      <a:rPr lang="en-US" b="0" i="1" dirty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a:t>or</a:t>
                    </a:r>
                    <a:endParaRPr lang="en-US" sz="2400" b="0" i="1" dirty="0">
                      <a:solidFill>
                        <a:schemeClr val="bg1">
                          <a:lumMod val="65000"/>
                        </a:schemeClr>
                      </a:solidFill>
                      <a:latin typeface="Cambria Math" panose="02040503050406030204" pitchFamily="18" charset="0"/>
                    </a:endParaRP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lang="en-US" sz="2400" b="0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𝐿𝑜𝑔𝑖𝑠𝑡𝑖𝑐</m:t>
                          </m:r>
                          <m:r>
                            <a:rPr lang="en-US" sz="2400" i="1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𝑓𝑢𝑛𝑐𝑡𝑖𝑜𝑛</m:t>
                          </m:r>
                        </m:oMath>
                      </m:oMathPara>
                    </a14:m>
                    <a:endParaRPr lang="en-US" sz="2400" i="1" dirty="0">
                      <a:solidFill>
                        <a:schemeClr val="bg1">
                          <a:lumMod val="65000"/>
                        </a:schemeClr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63" name="Rectangle 62">
                    <a:extLst>
                      <a:ext uri="{FF2B5EF4-FFF2-40B4-BE49-F238E27FC236}">
                        <a16:creationId xmlns:a16="http://schemas.microsoft.com/office/drawing/2014/main" id="{9202A5E1-1094-40D8-8AB2-43731AB08A5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629151" y="4185583"/>
                    <a:ext cx="2664034" cy="1091196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5263" b="-5028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Rectangle 60">
                  <a:extLst>
                    <a:ext uri="{FF2B5EF4-FFF2-40B4-BE49-F238E27FC236}">
                      <a16:creationId xmlns:a16="http://schemas.microsoft.com/office/drawing/2014/main" id="{66E30893-0E79-4771-A395-DEADE618FF10}"/>
                    </a:ext>
                  </a:extLst>
                </p:cNvPr>
                <p:cNvSpPr/>
                <p:nvPr/>
              </p:nvSpPr>
              <p:spPr>
                <a:xfrm>
                  <a:off x="5427572" y="1085829"/>
                  <a:ext cx="1711926" cy="52037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4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d>
                          <m:dPr>
                            <m:ctrlPr>
                              <a:rPr lang="en-US" sz="140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  <m:r>
                          <a:rPr lang="en-US" sz="1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140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4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14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14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+ </m:t>
                            </m:r>
                            <m:sSup>
                              <m:sSupPr>
                                <m:ctrlPr>
                                  <a:rPr lang="en-US" sz="1400" b="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400" b="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p>
                                  <m:sSupPr>
                                    <m:ctrlPr>
                                      <a:rPr lang="en-US" sz="1400" b="0" i="1" dirty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b="0" i="1" dirty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400" b="0" i="1" dirty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p>
                                    <m:r>
                                      <a:rPr lang="en-US" sz="1400" b="0" i="1" dirty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r>
                                  <a:rPr lang="en-US" sz="1400" b="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𝑧</m:t>
                                </m:r>
                              </m:sup>
                            </m:sSup>
                          </m:den>
                        </m:f>
                      </m:oMath>
                    </m:oMathPara>
                  </a14:m>
                  <a:endParaRPr lang="en-US" sz="1400" dirty="0">
                    <a:solidFill>
                      <a:srgbClr val="FF0000"/>
                    </a:solidFill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61" name="Rectangle 60">
                  <a:extLst>
                    <a:ext uri="{FF2B5EF4-FFF2-40B4-BE49-F238E27FC236}">
                      <a16:creationId xmlns:a16="http://schemas.microsoft.com/office/drawing/2014/main" id="{66E30893-0E79-4771-A395-DEADE618FF1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27572" y="1085829"/>
                  <a:ext cx="1711926" cy="520372"/>
                </a:xfrm>
                <a:prstGeom prst="rect">
                  <a:avLst/>
                </a:prstGeom>
                <a:blipFill>
                  <a:blip r:embed="rId6"/>
                  <a:stretch>
                    <a:fillRect l="-2491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69A573A-3257-4553-8128-AB759B516C45}"/>
              </a:ext>
            </a:extLst>
          </p:cNvPr>
          <p:cNvGrpSpPr/>
          <p:nvPr/>
        </p:nvGrpSpPr>
        <p:grpSpPr>
          <a:xfrm>
            <a:off x="501144" y="3877061"/>
            <a:ext cx="3396019" cy="1504564"/>
            <a:chOff x="501144" y="3877061"/>
            <a:chExt cx="3396019" cy="150456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ADCA45DF-99C5-422F-ADF3-B8084FC14718}"/>
                    </a:ext>
                  </a:extLst>
                </p:cNvPr>
                <p:cNvSpPr/>
                <p:nvPr/>
              </p:nvSpPr>
              <p:spPr>
                <a:xfrm>
                  <a:off x="501144" y="4491511"/>
                  <a:ext cx="2664034" cy="89011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sz="2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240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+ </m:t>
                            </m:r>
                            <m:sSup>
                              <m:sSupPr>
                                <m:ctrlPr>
                                  <a:rPr lang="en-US" sz="2400" b="0" i="1" dirty="0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dirty="0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p>
                                  <m:sSupPr>
                                    <m:ctrlPr>
                                      <a:rPr lang="en-US" sz="2400" b="0" i="1" dirty="0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dirty="0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400" b="0" i="1" dirty="0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p>
                                    <m:r>
                                      <a:rPr lang="en-US" sz="2400" b="0" i="1" dirty="0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r>
                                  <a:rPr lang="en-US" sz="2400" b="0" i="1" dirty="0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r>
                                  <a:rPr lang="en-US" sz="2400" b="0" i="1" dirty="0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𝑋</m:t>
                                </m:r>
                              </m:sup>
                            </m:sSup>
                          </m:den>
                        </m:f>
                      </m:oMath>
                    </m:oMathPara>
                  </a14:m>
                  <a:endParaRPr lang="en-US" sz="2400" dirty="0">
                    <a:solidFill>
                      <a:srgbClr val="0070C0"/>
                    </a:solidFill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ADCA45DF-99C5-422F-ADF3-B8084FC1471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1144" y="4491511"/>
                  <a:ext cx="2664034" cy="890114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33528A76-64EB-41D4-B747-E119A8BE013D}"/>
                </a:ext>
              </a:extLst>
            </p:cNvPr>
            <p:cNvSpPr/>
            <p:nvPr/>
          </p:nvSpPr>
          <p:spPr>
            <a:xfrm>
              <a:off x="2733674" y="3877061"/>
              <a:ext cx="1163489" cy="1184640"/>
            </a:xfrm>
            <a:custGeom>
              <a:avLst/>
              <a:gdLst>
                <a:gd name="connsiteX0" fmla="*/ 0 w 1369097"/>
                <a:gd name="connsiteY0" fmla="*/ 0 h 1200150"/>
                <a:gd name="connsiteX1" fmla="*/ 923925 w 1369097"/>
                <a:gd name="connsiteY1" fmla="*/ 257175 h 1200150"/>
                <a:gd name="connsiteX2" fmla="*/ 1323975 w 1369097"/>
                <a:gd name="connsiteY2" fmla="*/ 428625 h 1200150"/>
                <a:gd name="connsiteX3" fmla="*/ 1276350 w 1369097"/>
                <a:gd name="connsiteY3" fmla="*/ 885825 h 1200150"/>
                <a:gd name="connsiteX4" fmla="*/ 581025 w 1369097"/>
                <a:gd name="connsiteY4" fmla="*/ 1200150 h 120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9097" h="1200150">
                  <a:moveTo>
                    <a:pt x="0" y="0"/>
                  </a:moveTo>
                  <a:cubicBezTo>
                    <a:pt x="351631" y="92869"/>
                    <a:pt x="703263" y="185738"/>
                    <a:pt x="923925" y="257175"/>
                  </a:cubicBezTo>
                  <a:cubicBezTo>
                    <a:pt x="1144588" y="328613"/>
                    <a:pt x="1265238" y="323850"/>
                    <a:pt x="1323975" y="428625"/>
                  </a:cubicBezTo>
                  <a:cubicBezTo>
                    <a:pt x="1382712" y="533400"/>
                    <a:pt x="1400175" y="757238"/>
                    <a:pt x="1276350" y="885825"/>
                  </a:cubicBezTo>
                  <a:cubicBezTo>
                    <a:pt x="1152525" y="1014413"/>
                    <a:pt x="866775" y="1107281"/>
                    <a:pt x="581025" y="1200150"/>
                  </a:cubicBezTo>
                </a:path>
              </a:pathLst>
            </a:custGeom>
            <a:noFill/>
            <a:ln w="12700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5601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Hypothesis Interpretation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2E52806-57E8-4726-BE07-46B74B4A9E0F}"/>
              </a:ext>
            </a:extLst>
          </p:cNvPr>
          <p:cNvSpPr/>
          <p:nvPr/>
        </p:nvSpPr>
        <p:spPr>
          <a:xfrm>
            <a:off x="545870" y="1085829"/>
            <a:ext cx="11144986" cy="5477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>
              <a:spcAft>
                <a:spcPts val="1800"/>
              </a:spcAft>
            </a:pPr>
            <a:endParaRPr lang="en-US" sz="2400" i="1" dirty="0">
              <a:solidFill>
                <a:schemeClr val="tx1"/>
              </a:solidFill>
              <a:latin typeface="Cambria Math" panose="02040503050406030204" pitchFamily="18" charset="0"/>
            </a:endParaRPr>
          </a:p>
          <a:p>
            <a:pPr>
              <a:spcAft>
                <a:spcPts val="1800"/>
              </a:spcAft>
            </a:pPr>
            <a:endParaRPr lang="en-US" sz="2400" i="1" dirty="0">
              <a:solidFill>
                <a:schemeClr val="tx1"/>
              </a:solidFill>
              <a:latin typeface="Cambria Math" panose="02040503050406030204" pitchFamily="18" charset="0"/>
            </a:endParaRPr>
          </a:p>
          <a:p>
            <a:pPr>
              <a:spcAft>
                <a:spcPts val="1800"/>
              </a:spcAft>
            </a:pPr>
            <a:endParaRPr lang="en-US" sz="2400" i="1" dirty="0">
              <a:solidFill>
                <a:schemeClr val="tx1"/>
              </a:solidFill>
              <a:latin typeface="Cambria Math" panose="02040503050406030204" pitchFamily="18" charset="0"/>
            </a:endParaRPr>
          </a:p>
          <a:p>
            <a:pPr>
              <a:spcAft>
                <a:spcPts val="1800"/>
              </a:spcAft>
            </a:pPr>
            <a:endParaRPr lang="en-US" sz="2400" i="1" dirty="0">
              <a:solidFill>
                <a:schemeClr val="tx1"/>
              </a:solidFill>
              <a:latin typeface="Cambria Math" panose="02040503050406030204" pitchFamily="18" charset="0"/>
            </a:endParaRPr>
          </a:p>
          <a:p>
            <a:pPr>
              <a:spcAft>
                <a:spcPts val="1800"/>
              </a:spcAft>
            </a:pPr>
            <a:endParaRPr lang="en-US" sz="2400" b="0" dirty="0">
              <a:solidFill>
                <a:schemeClr val="tx1"/>
              </a:solidFill>
              <a:ea typeface="Cambria Math" panose="02040503050406030204" pitchFamily="18" charset="0"/>
            </a:endParaRPr>
          </a:p>
          <a:p>
            <a:pPr>
              <a:spcAft>
                <a:spcPts val="1800"/>
              </a:spcAft>
            </a:pPr>
            <a:endParaRPr lang="en-US" sz="2400" dirty="0">
              <a:solidFill>
                <a:schemeClr val="tx1"/>
              </a:solidFill>
              <a:ea typeface="Cambria Math" panose="02040503050406030204" pitchFamily="18" charset="0"/>
            </a:endParaRPr>
          </a:p>
          <a:p>
            <a:pPr>
              <a:spcAft>
                <a:spcPts val="1800"/>
              </a:spcAft>
            </a:pPr>
            <a:endParaRPr lang="en-US" sz="2400" b="0" dirty="0">
              <a:solidFill>
                <a:schemeClr val="tx1"/>
              </a:solidFill>
              <a:ea typeface="Cambria Math" panose="02040503050406030204" pitchFamily="18" charset="0"/>
            </a:endParaRPr>
          </a:p>
          <a:p>
            <a:pPr>
              <a:spcAft>
                <a:spcPts val="1800"/>
              </a:spcAft>
            </a:pPr>
            <a:endParaRPr lang="en-US" sz="2400" b="0" dirty="0">
              <a:solidFill>
                <a:schemeClr val="tx1"/>
              </a:solidFill>
              <a:ea typeface="Cambria Math" panose="02040503050406030204" pitchFamily="18" charset="0"/>
            </a:endParaRPr>
          </a:p>
          <a:p>
            <a:pPr>
              <a:spcAft>
                <a:spcPts val="1800"/>
              </a:spcAft>
            </a:pPr>
            <a:endParaRPr lang="en-US" sz="2400" b="0" dirty="0">
              <a:solidFill>
                <a:schemeClr val="tx1"/>
              </a:solidFill>
              <a:ea typeface="Cambria Math" panose="02040503050406030204" pitchFamily="18" charset="0"/>
            </a:endParaRPr>
          </a:p>
          <a:p>
            <a:pPr>
              <a:spcAft>
                <a:spcPts val="1800"/>
              </a:spcAft>
            </a:pPr>
            <a:endParaRPr lang="en-US" sz="2400" dirty="0">
              <a:solidFill>
                <a:schemeClr val="tx1"/>
              </a:solidFill>
              <a:ea typeface="Cambria Math" panose="02040503050406030204" pitchFamily="18" charset="0"/>
            </a:endParaRPr>
          </a:p>
          <a:p>
            <a:pPr>
              <a:spcAft>
                <a:spcPts val="1800"/>
              </a:spcAft>
            </a:pPr>
            <a:endParaRPr lang="en-US" sz="2400" b="0" dirty="0">
              <a:solidFill>
                <a:schemeClr val="tx1"/>
              </a:solidFill>
              <a:ea typeface="Cambria Math" panose="02040503050406030204" pitchFamily="18" charset="0"/>
            </a:endParaRPr>
          </a:p>
          <a:p>
            <a:pPr>
              <a:spcAft>
                <a:spcPts val="1800"/>
              </a:spcAft>
            </a:pPr>
            <a:endParaRPr lang="en-US" sz="2400" b="0" dirty="0">
              <a:solidFill>
                <a:schemeClr val="tx1"/>
              </a:solidFill>
              <a:ea typeface="Cambria Math" panose="02040503050406030204" pitchFamily="18" charset="0"/>
            </a:endParaRPr>
          </a:p>
          <a:p>
            <a:pPr>
              <a:spcAft>
                <a:spcPts val="1800"/>
              </a:spcAft>
            </a:pPr>
            <a:endParaRPr lang="en-US" sz="2400" b="0" dirty="0">
              <a:solidFill>
                <a:schemeClr val="tx1"/>
              </a:solidFill>
              <a:ea typeface="Cambria Math" panose="02040503050406030204" pitchFamily="18" charset="0"/>
            </a:endParaRPr>
          </a:p>
          <a:p>
            <a:pPr>
              <a:spcAft>
                <a:spcPts val="1800"/>
              </a:spcAft>
            </a:pPr>
            <a:r>
              <a:rPr lang="en-US" sz="2400" b="0" dirty="0">
                <a:solidFill>
                  <a:schemeClr val="tx1"/>
                </a:solidFill>
                <a:ea typeface="Cambria Math" panose="02040503050406030204" pitchFamily="18" charset="0"/>
              </a:rPr>
              <a:t>	</a:t>
            </a:r>
          </a:p>
          <a:p>
            <a:pPr>
              <a:spcAft>
                <a:spcPts val="1800"/>
              </a:spcAft>
            </a:pPr>
            <a:endParaRPr lang="en-US" sz="2400" b="0" dirty="0">
              <a:solidFill>
                <a:schemeClr val="tx1"/>
              </a:solidFill>
              <a:ea typeface="Cambria Math" panose="02040503050406030204" pitchFamily="18" charset="0"/>
            </a:endParaRPr>
          </a:p>
          <a:p>
            <a:endParaRPr lang="en-US" sz="2000" baseline="-10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B1FAC4B8-1943-43FB-B604-208E94A854F4}"/>
                  </a:ext>
                </a:extLst>
              </p:cNvPr>
              <p:cNvSpPr/>
              <p:nvPr/>
            </p:nvSpPr>
            <p:spPr>
              <a:xfrm>
                <a:off x="612546" y="3424927"/>
                <a:ext cx="10271632" cy="51817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endChr m:val="|"/>
                        <m:ctrlPr>
                          <a:rPr lang="en-US" sz="2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sz="2400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2400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        the probability that y = 1 given x parametrize by 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</a:p>
              <a:p>
                <a:endParaRPr lang="en-US" sz="24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B1FAC4B8-1943-43FB-B604-208E94A854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546" y="3424927"/>
                <a:ext cx="10271632" cy="518179"/>
              </a:xfrm>
              <a:prstGeom prst="rect">
                <a:avLst/>
              </a:prstGeom>
              <a:blipFill>
                <a:blip r:embed="rId2"/>
                <a:stretch>
                  <a:fillRect l="-1068" t="-18824" b="-588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EFBE6734-5D75-4CE7-8D6A-156B70B2A008}"/>
                  </a:ext>
                </a:extLst>
              </p:cNvPr>
              <p:cNvSpPr/>
              <p:nvPr/>
            </p:nvSpPr>
            <p:spPr>
              <a:xfrm>
                <a:off x="612546" y="1184629"/>
                <a:ext cx="8138031" cy="42649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estimate probability that y = 1 for given input x</a:t>
                </a: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EFBE6734-5D75-4CE7-8D6A-156B70B2A0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546" y="1184629"/>
                <a:ext cx="8138031" cy="426498"/>
              </a:xfrm>
              <a:prstGeom prst="rect">
                <a:avLst/>
              </a:prstGeom>
              <a:blipFill>
                <a:blip r:embed="rId3"/>
                <a:stretch>
                  <a:fillRect l="-1348" t="-21429" b="-30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8A75C39A-76A5-4D1D-BC70-CA75FADA7056}"/>
                  </a:ext>
                </a:extLst>
              </p:cNvPr>
              <p:cNvSpPr/>
              <p:nvPr/>
            </p:nvSpPr>
            <p:spPr>
              <a:xfrm>
                <a:off x="612546" y="4228877"/>
                <a:ext cx="10271632" cy="75927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>
                  <a:spcBef>
                    <a:spcPts val="1200"/>
                  </a:spcBef>
                </a:pPr>
                <a14:m>
                  <m:oMath xmlns:m="http://schemas.openxmlformats.org/officeDocument/2006/math"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endChr m:val="|"/>
                        <m:ctrlP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+ 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endChr m:val="|"/>
                        <m:ctrlP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)=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Bef>
                    <a:spcPts val="180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endParaRPr lang="en-US" sz="24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endParaRPr lang="en-US" sz="24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endParaRPr lang="en-US" sz="24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8A75C39A-76A5-4D1D-BC70-CA75FADA70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546" y="4228877"/>
                <a:ext cx="10271632" cy="759270"/>
              </a:xfrm>
              <a:prstGeom prst="rect">
                <a:avLst/>
              </a:prstGeom>
              <a:blipFill>
                <a:blip r:embed="rId4"/>
                <a:stretch>
                  <a:fillRect l="-1009" t="-1290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69032C15-3921-44BA-9BE4-ACD3941C6AA2}"/>
              </a:ext>
            </a:extLst>
          </p:cNvPr>
          <p:cNvGrpSpPr/>
          <p:nvPr/>
        </p:nvGrpSpPr>
        <p:grpSpPr>
          <a:xfrm>
            <a:off x="491613" y="1839307"/>
            <a:ext cx="11265917" cy="1577923"/>
            <a:chOff x="491613" y="1839307"/>
            <a:chExt cx="11265917" cy="157792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22334B84-B46C-410C-AA3D-62451AE1CD8B}"/>
                    </a:ext>
                  </a:extLst>
                </p:cNvPr>
                <p:cNvSpPr/>
                <p:nvPr/>
              </p:nvSpPr>
              <p:spPr>
                <a:xfrm>
                  <a:off x="612546" y="2785306"/>
                  <a:ext cx="10271632" cy="518179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r>
                    <a:rPr lang="en-US" sz="2400" dirty="0">
                      <a:solidFill>
                        <a:schemeClr val="tx1"/>
                      </a:solidFill>
                      <a:ea typeface="Cambria Math" panose="02040503050406030204" pitchFamily="18" charset="0"/>
                    </a:rPr>
                    <a:t>So we can define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en-US" sz="2400" dirty="0">
                      <a:solidFill>
                        <a:schemeClr val="tx1"/>
                      </a:solidFill>
                      <a:ea typeface="Cambria Math" panose="02040503050406030204" pitchFamily="18" charset="0"/>
                    </a:rPr>
                    <a:t>as probability function</a:t>
                  </a:r>
                </a:p>
                <a:p>
                  <a:endParaRPr lang="en-US" sz="2400" baseline="-10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22334B84-B46C-410C-AA3D-62451AE1CD8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2546" y="2785306"/>
                  <a:ext cx="10271632" cy="518179"/>
                </a:xfrm>
                <a:prstGeom prst="rect">
                  <a:avLst/>
                </a:prstGeom>
                <a:blipFill>
                  <a:blip r:embed="rId5"/>
                  <a:stretch>
                    <a:fillRect l="-1780" t="-18824" b="-5882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CAE1C54E-F2C7-4F92-B6D2-2B0CCC4D7007}"/>
                    </a:ext>
                  </a:extLst>
                </p:cNvPr>
                <p:cNvSpPr/>
                <p:nvPr/>
              </p:nvSpPr>
              <p:spPr>
                <a:xfrm>
                  <a:off x="612546" y="1839307"/>
                  <a:ext cx="10112604" cy="157792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For</m:t>
                      </m:r>
                      <m:r>
                        <a:rPr lang="en-US" sz="2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example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: </m:t>
                      </m:r>
                    </m:oMath>
                  </a14:m>
                  <a:r>
                    <a:rPr lang="en-US" sz="2400" dirty="0">
                      <a:solidFill>
                        <a:schemeClr val="tx1"/>
                      </a:solidFill>
                      <a:ea typeface="Cambria Math" panose="02040503050406030204" pitchFamily="18" charset="0"/>
                    </a:rPr>
                    <a:t>if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7</m:t>
                      </m:r>
                      <m:r>
                        <a:rPr lang="en-US" sz="2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r>
                        <m:rPr>
                          <m:sty m:val="p"/>
                        </m:rPr>
                        <a:rPr lang="en-US" sz="2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there</m:t>
                      </m:r>
                      <m:r>
                        <a:rPr lang="en-US" sz="2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is</m:t>
                      </m:r>
                      <m:r>
                        <a:rPr lang="en-US" sz="2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a</m:t>
                      </m:r>
                      <m:r>
                        <a:rPr lang="en-US" sz="2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70</m:t>
                      </m:r>
                      <m:r>
                        <a:rPr lang="en-US" sz="2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% </m:t>
                      </m:r>
                      <m:r>
                        <m:rPr>
                          <m:sty m:val="p"/>
                        </m:rPr>
                        <a:rPr lang="en-US" sz="2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of</m:t>
                      </m:r>
                      <m:r>
                        <a:rPr lang="en-US" sz="2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malignent</m:t>
                      </m:r>
                      <m:r>
                        <a:rPr lang="en-US" sz="2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tumer</m:t>
                      </m:r>
                      <m:r>
                        <a:rPr lang="en-US" sz="2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(</m:t>
                      </m:r>
                      <m:r>
                        <m:rPr>
                          <m:sty m:val="p"/>
                        </m:rPr>
                        <a:rPr lang="en-US" sz="2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y</m:t>
                      </m:r>
                      <m:r>
                        <a:rPr lang="en-US" sz="2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2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 </m:t>
                      </m:r>
                    </m:oMath>
                  </a14:m>
                  <a:r>
                    <a:rPr lang="en-US" sz="2400" dirty="0">
                      <a:solidFill>
                        <a:schemeClr val="tx1"/>
                      </a:solidFill>
                      <a:ea typeface="Cambria Math" panose="02040503050406030204" pitchFamily="18" charset="0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CAE1C54E-F2C7-4F92-B6D2-2B0CCC4D700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2546" y="1839307"/>
                  <a:ext cx="10112604" cy="1577923"/>
                </a:xfrm>
                <a:prstGeom prst="rect">
                  <a:avLst/>
                </a:prstGeom>
                <a:blipFill>
                  <a:blip r:embed="rId6"/>
                  <a:stretch>
                    <a:fillRect l="-1025" t="-6178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BA1A873D-933E-4A42-9A2C-C9375F64DFE2}"/>
                </a:ext>
              </a:extLst>
            </p:cNvPr>
            <p:cNvCxnSpPr/>
            <p:nvPr/>
          </p:nvCxnSpPr>
          <p:spPr>
            <a:xfrm>
              <a:off x="491613" y="2499735"/>
              <a:ext cx="11265917" cy="0"/>
            </a:xfrm>
            <a:prstGeom prst="line">
              <a:avLst/>
            </a:prstGeom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10459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6AE25FB2-337D-44B8-B6C9-69DF69E37917}"/>
              </a:ext>
            </a:extLst>
          </p:cNvPr>
          <p:cNvGrpSpPr/>
          <p:nvPr/>
        </p:nvGrpSpPr>
        <p:grpSpPr>
          <a:xfrm>
            <a:off x="4038601" y="513650"/>
            <a:ext cx="7725388" cy="2934400"/>
            <a:chOff x="4038601" y="513650"/>
            <a:chExt cx="7725388" cy="293440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E7BF5FB-3764-46D9-A227-20E1EF834389}"/>
                </a:ext>
              </a:extLst>
            </p:cNvPr>
            <p:cNvGrpSpPr/>
            <p:nvPr/>
          </p:nvGrpSpPr>
          <p:grpSpPr>
            <a:xfrm>
              <a:off x="4038601" y="518763"/>
              <a:ext cx="7725388" cy="2929287"/>
              <a:chOff x="7518334" y="518764"/>
              <a:chExt cx="4245653" cy="2099426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CDC3D016-98E5-476A-BE7F-FEAC28F67EF3}"/>
                  </a:ext>
                </a:extLst>
              </p:cNvPr>
              <p:cNvGrpSpPr/>
              <p:nvPr/>
            </p:nvGrpSpPr>
            <p:grpSpPr>
              <a:xfrm>
                <a:off x="7518334" y="735175"/>
                <a:ext cx="4245653" cy="1883015"/>
                <a:chOff x="7518334" y="735175"/>
                <a:chExt cx="4245653" cy="1883015"/>
              </a:xfrm>
            </p:grpSpPr>
            <p:pic>
              <p:nvPicPr>
                <p:cNvPr id="30" name="Picture 6" descr="Sigmoid Function, online calculator and formula">
                  <a:extLst>
                    <a:ext uri="{FF2B5EF4-FFF2-40B4-BE49-F238E27FC236}">
                      <a16:creationId xmlns:a16="http://schemas.microsoft.com/office/drawing/2014/main" id="{07F3E290-647F-4DB9-9128-83C8DA13BBD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18334" y="735175"/>
                  <a:ext cx="4100513" cy="188301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E7C66F77-C53E-436F-BCFA-4E6AB3DDC5E5}"/>
                    </a:ext>
                  </a:extLst>
                </p:cNvPr>
                <p:cNvSpPr/>
                <p:nvPr/>
              </p:nvSpPr>
              <p:spPr>
                <a:xfrm>
                  <a:off x="11369534" y="2125429"/>
                  <a:ext cx="394453" cy="256694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z</a:t>
                  </a:r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8" name="Rectangle 37">
                    <a:extLst>
                      <a:ext uri="{FF2B5EF4-FFF2-40B4-BE49-F238E27FC236}">
                        <a16:creationId xmlns:a16="http://schemas.microsoft.com/office/drawing/2014/main" id="{9302D961-6FD0-4423-B18B-47B58A451737}"/>
                      </a:ext>
                    </a:extLst>
                  </p:cNvPr>
                  <p:cNvSpPr/>
                  <p:nvPr/>
                </p:nvSpPr>
                <p:spPr>
                  <a:xfrm>
                    <a:off x="10737339" y="518764"/>
                    <a:ext cx="741678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i="1" dirty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  <m:r>
                            <a:rPr lang="en-US" i="1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en-US" dirty="0">
                      <a:solidFill>
                        <a:schemeClr val="bg1">
                          <a:lumMod val="65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8" name="Rectangle 37">
                    <a:extLst>
                      <a:ext uri="{FF2B5EF4-FFF2-40B4-BE49-F238E27FC236}">
                        <a16:creationId xmlns:a16="http://schemas.microsoft.com/office/drawing/2014/main" id="{9302D961-6FD0-4423-B18B-47B58A45173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737339" y="518764"/>
                    <a:ext cx="741678" cy="369332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9814FE63-6870-4E13-8B70-D4125AA9A266}"/>
                </a:ext>
              </a:extLst>
            </p:cNvPr>
            <p:cNvSpPr/>
            <p:nvPr/>
          </p:nvSpPr>
          <p:spPr>
            <a:xfrm>
              <a:off x="7380820" y="513650"/>
              <a:ext cx="717746" cy="3581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y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188" y="178980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Decision Boundary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2E52806-57E8-4726-BE07-46B74B4A9E0F}"/>
              </a:ext>
            </a:extLst>
          </p:cNvPr>
          <p:cNvSpPr/>
          <p:nvPr/>
        </p:nvSpPr>
        <p:spPr>
          <a:xfrm>
            <a:off x="545870" y="1085829"/>
            <a:ext cx="11449642" cy="5477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endParaRPr lang="en-US" sz="2000" baseline="-10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6A6AF5C1-3917-469D-8178-A44F542306B6}"/>
                  </a:ext>
                </a:extLst>
              </p:cNvPr>
              <p:cNvSpPr/>
              <p:nvPr/>
            </p:nvSpPr>
            <p:spPr>
              <a:xfrm>
                <a:off x="481752" y="2661276"/>
                <a:ext cx="3258650" cy="1077009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𝑃𝑟𝑒𝑑𝑖𝑐𝑡</m:t>
                      </m:r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𝑖𝑓</m:t>
                      </m:r>
                      <m:sSub>
                        <m:sSubPr>
                          <m:ctrlP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𝑃𝑟𝑒𝑑𝑖𝑐𝑡</m:t>
                      </m:r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𝑖𝑓</m:t>
                      </m:r>
                      <m:sSub>
                        <m:sSubPr>
                          <m:ctrlP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baseline="-100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6A6AF5C1-3917-469D-8178-A44F542306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752" y="2661276"/>
                <a:ext cx="3258650" cy="1077009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: Rounded Corners 34">
                <a:extLst>
                  <a:ext uri="{FF2B5EF4-FFF2-40B4-BE49-F238E27FC236}">
                    <a16:creationId xmlns:a16="http://schemas.microsoft.com/office/drawing/2014/main" id="{7F600A3C-99C3-4586-A056-42B04F5D5755}"/>
                  </a:ext>
                </a:extLst>
              </p:cNvPr>
              <p:cNvSpPr/>
              <p:nvPr/>
            </p:nvSpPr>
            <p:spPr>
              <a:xfrm>
                <a:off x="515360" y="1179677"/>
                <a:ext cx="3130414" cy="1162880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180000" rtlCol="0" anchor="ctr"/>
              <a:lstStyle/>
              <a:p>
                <a:pPr>
                  <a:spcBef>
                    <a:spcPts val="60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0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0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r>
                        <a:rPr lang="en-US" sz="20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sz="20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 </m:t>
                          </m:r>
                          <m:sSup>
                            <m:sSupPr>
                              <m:ctrlP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baseline="-100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5" name="Rectangle: Rounded Corners 34">
                <a:extLst>
                  <a:ext uri="{FF2B5EF4-FFF2-40B4-BE49-F238E27FC236}">
                    <a16:creationId xmlns:a16="http://schemas.microsoft.com/office/drawing/2014/main" id="{7F600A3C-99C3-4586-A056-42B04F5D57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360" y="1179677"/>
                <a:ext cx="3130414" cy="1162880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32C191C7-C643-4946-9C6D-626B4D508A34}"/>
              </a:ext>
            </a:extLst>
          </p:cNvPr>
          <p:cNvGrpSpPr/>
          <p:nvPr/>
        </p:nvGrpSpPr>
        <p:grpSpPr>
          <a:xfrm>
            <a:off x="7799767" y="1132582"/>
            <a:ext cx="3562608" cy="3104065"/>
            <a:chOff x="7799767" y="1132582"/>
            <a:chExt cx="3562608" cy="310406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35AB09E1-6479-4CB4-999B-FD87A180EE92}"/>
                    </a:ext>
                  </a:extLst>
                </p:cNvPr>
                <p:cNvSpPr/>
                <p:nvPr/>
              </p:nvSpPr>
              <p:spPr>
                <a:xfrm>
                  <a:off x="7951305" y="3608339"/>
                  <a:ext cx="3411070" cy="62830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000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𝒛</m:t>
                        </m:r>
                        <m:r>
                          <a:rPr lang="en-US" sz="2000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≥</m:t>
                        </m:r>
                        <m:r>
                          <a:rPr lang="en-US" sz="2000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  <m:r>
                          <a:rPr lang="en-US" sz="2000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⇒</m:t>
                        </m:r>
                        <m:r>
                          <a:rPr lang="en-US" sz="2000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𝒈</m:t>
                        </m:r>
                        <m:d>
                          <m:dPr>
                            <m:ctrlPr>
                              <a:rPr lang="en-US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</m:d>
                        <m:r>
                          <a:rPr lang="en-US" sz="2000" b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≥</m:t>
                        </m:r>
                        <m:r>
                          <a:rPr lang="en-US" sz="2000" b="1" i="0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  <m:r>
                          <a:rPr lang="en-US" sz="2000" b="1" i="0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</m:t>
                        </m:r>
                        <m:r>
                          <a:rPr lang="en-US" sz="2000" b="1" i="0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𝟓</m:t>
                        </m:r>
                        <m:r>
                          <a:rPr lang="en-US" sz="2000" b="1" i="0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⇒</m:t>
                        </m:r>
                        <m:r>
                          <a:rPr lang="en-US" sz="2000" b="1" i="0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𝐲</m:t>
                        </m:r>
                        <m:r>
                          <a:rPr lang="en-US" sz="2000" b="1" i="0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sz="2000" b="1" i="0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oMath>
                    </m:oMathPara>
                  </a14:m>
                  <a:endParaRPr lang="en-US" sz="2000" b="1" dirty="0">
                    <a:solidFill>
                      <a:srgbClr val="0070C0"/>
                    </a:solidFill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35AB09E1-6479-4CB4-999B-FD87A180EE9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51305" y="3608339"/>
                  <a:ext cx="3411070" cy="628308"/>
                </a:xfrm>
                <a:prstGeom prst="rect">
                  <a:avLst/>
                </a:prstGeom>
                <a:blipFill>
                  <a:blip r:embed="rId6"/>
                  <a:stretch>
                    <a:fillRect l="-1964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3" name="Left Brace 42">
              <a:extLst>
                <a:ext uri="{FF2B5EF4-FFF2-40B4-BE49-F238E27FC236}">
                  <a16:creationId xmlns:a16="http://schemas.microsoft.com/office/drawing/2014/main" id="{55974316-1902-4A3E-BF43-BF433FCD63BE}"/>
                </a:ext>
              </a:extLst>
            </p:cNvPr>
            <p:cNvSpPr/>
            <p:nvPr/>
          </p:nvSpPr>
          <p:spPr>
            <a:xfrm rot="10800000">
              <a:off x="7799767" y="1132582"/>
              <a:ext cx="418947" cy="980608"/>
            </a:xfrm>
            <a:prstGeom prst="leftBrace">
              <a:avLst/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CA69049A-3270-413D-B2E0-D5CA54434D05}"/>
              </a:ext>
            </a:extLst>
          </p:cNvPr>
          <p:cNvGrpSpPr/>
          <p:nvPr/>
        </p:nvGrpSpPr>
        <p:grpSpPr>
          <a:xfrm>
            <a:off x="4307184" y="2129522"/>
            <a:ext cx="3492583" cy="2107125"/>
            <a:chOff x="4307184" y="2129522"/>
            <a:chExt cx="3492583" cy="2107125"/>
          </a:xfrm>
        </p:grpSpPr>
        <p:sp>
          <p:nvSpPr>
            <p:cNvPr id="5" name="Left Brace 4">
              <a:extLst>
                <a:ext uri="{FF2B5EF4-FFF2-40B4-BE49-F238E27FC236}">
                  <a16:creationId xmlns:a16="http://schemas.microsoft.com/office/drawing/2014/main" id="{30128D41-34E1-4D58-BF78-CA0AA5FEE21D}"/>
                </a:ext>
              </a:extLst>
            </p:cNvPr>
            <p:cNvSpPr/>
            <p:nvPr/>
          </p:nvSpPr>
          <p:spPr>
            <a:xfrm>
              <a:off x="7380820" y="2129522"/>
              <a:ext cx="418947" cy="966321"/>
            </a:xfrm>
            <a:prstGeom prst="leftBrac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D5857311-CA19-4626-BC7E-49C6B8B159CE}"/>
                    </a:ext>
                  </a:extLst>
                </p:cNvPr>
                <p:cNvSpPr/>
                <p:nvPr/>
              </p:nvSpPr>
              <p:spPr>
                <a:xfrm>
                  <a:off x="4307184" y="3608339"/>
                  <a:ext cx="3474040" cy="62830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000" b="1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𝒛</m:t>
                        </m:r>
                        <m:r>
                          <a:rPr lang="en-US" sz="2000" b="1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&lt;</m:t>
                        </m:r>
                        <m:r>
                          <a:rPr lang="en-US" sz="2000" b="1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  <m:r>
                          <a:rPr lang="en-US" sz="2000" b="1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⇒</m:t>
                        </m:r>
                        <m:r>
                          <a:rPr lang="en-US" sz="2000" b="1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𝒈</m:t>
                        </m:r>
                        <m:d>
                          <m:dPr>
                            <m:ctrlPr>
                              <a:rPr lang="en-US" sz="2000" b="1" i="1" dirty="0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1" i="1" dirty="0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</m:d>
                        <m:r>
                          <a:rPr lang="en-US" sz="2000" b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&lt;</m:t>
                        </m:r>
                        <m:r>
                          <a:rPr lang="en-US" sz="2000" b="1" i="0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  <m:r>
                          <a:rPr lang="en-US" sz="2000" b="1" i="0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</m:t>
                        </m:r>
                        <m:r>
                          <a:rPr lang="en-US" sz="2000" b="1" i="0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𝟓</m:t>
                        </m:r>
                        <m:r>
                          <a:rPr lang="en-US" sz="2000" b="1" i="0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⇒</m:t>
                        </m:r>
                        <m:r>
                          <a:rPr lang="en-US" sz="2000" b="1" i="0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𝐲</m:t>
                        </m:r>
                        <m:r>
                          <a:rPr lang="en-US" sz="2000" b="1" i="0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sz="2000" b="1" i="0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</m:oMath>
                    </m:oMathPara>
                  </a14:m>
                  <a:endParaRPr lang="en-US" sz="2000" b="1" dirty="0">
                    <a:solidFill>
                      <a:schemeClr val="accent2">
                        <a:lumMod val="75000"/>
                      </a:schemeClr>
                    </a:solidFill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D5857311-CA19-4626-BC7E-49C6B8B159C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07184" y="3608339"/>
                  <a:ext cx="3474040" cy="628308"/>
                </a:xfrm>
                <a:prstGeom prst="rect">
                  <a:avLst/>
                </a:prstGeom>
                <a:blipFill>
                  <a:blip r:embed="rId7"/>
                  <a:stretch>
                    <a:fillRect l="-193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1AA2A87-9E7C-4D30-A61D-3F9790854742}"/>
              </a:ext>
            </a:extLst>
          </p:cNvPr>
          <p:cNvGrpSpPr/>
          <p:nvPr/>
        </p:nvGrpSpPr>
        <p:grpSpPr>
          <a:xfrm>
            <a:off x="402494" y="4302661"/>
            <a:ext cx="11736394" cy="1469510"/>
            <a:chOff x="402494" y="4302661"/>
            <a:chExt cx="11736394" cy="1469510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2563251F-14C3-476C-BCC2-3628031834BB}"/>
                </a:ext>
              </a:extLst>
            </p:cNvPr>
            <p:cNvCxnSpPr/>
            <p:nvPr/>
          </p:nvCxnSpPr>
          <p:spPr>
            <a:xfrm flipV="1">
              <a:off x="402494" y="4302661"/>
              <a:ext cx="11736394" cy="21322"/>
            </a:xfrm>
            <a:prstGeom prst="line">
              <a:avLst/>
            </a:prstGeom>
            <a:ln w="127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FEC5BDCC-56CE-4C4D-91EE-E8CE7D3A69CE}"/>
                </a:ext>
              </a:extLst>
            </p:cNvPr>
            <p:cNvGrpSpPr/>
            <p:nvPr/>
          </p:nvGrpSpPr>
          <p:grpSpPr>
            <a:xfrm>
              <a:off x="500188" y="4642702"/>
              <a:ext cx="4957637" cy="1129469"/>
              <a:chOff x="525458" y="4341319"/>
              <a:chExt cx="4198943" cy="1129469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Rectangle 32">
                    <a:extLst>
                      <a:ext uri="{FF2B5EF4-FFF2-40B4-BE49-F238E27FC236}">
                        <a16:creationId xmlns:a16="http://schemas.microsoft.com/office/drawing/2014/main" id="{ADCA45DF-99C5-422F-ADF3-B8084FC14718}"/>
                      </a:ext>
                    </a:extLst>
                  </p:cNvPr>
                  <p:cNvSpPr/>
                  <p:nvPr/>
                </p:nvSpPr>
                <p:spPr>
                  <a:xfrm>
                    <a:off x="525458" y="4341319"/>
                    <a:ext cx="4198942" cy="50621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t" anchorCtr="0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≥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⇒ </m:t>
                          </m:r>
                          <m:sSup>
                            <m:sSupPr>
                              <m:ctrlP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&gt;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en-US" sz="2800" dirty="0">
                      <a:solidFill>
                        <a:schemeClr val="tx1"/>
                      </a:solidFill>
                      <a:ea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33" name="Rectangle 32">
                    <a:extLst>
                      <a:ext uri="{FF2B5EF4-FFF2-40B4-BE49-F238E27FC236}">
                        <a16:creationId xmlns:a16="http://schemas.microsoft.com/office/drawing/2014/main" id="{ADCA45DF-99C5-422F-ADF3-B8084FC1471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5458" y="4341319"/>
                    <a:ext cx="4198942" cy="506211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9" name="Rectangle 48">
                    <a:extLst>
                      <a:ext uri="{FF2B5EF4-FFF2-40B4-BE49-F238E27FC236}">
                        <a16:creationId xmlns:a16="http://schemas.microsoft.com/office/drawing/2014/main" id="{DE1AD413-C6A4-4913-AD0B-7BF4D9BEF362}"/>
                      </a:ext>
                    </a:extLst>
                  </p:cNvPr>
                  <p:cNvSpPr/>
                  <p:nvPr/>
                </p:nvSpPr>
                <p:spPr>
                  <a:xfrm>
                    <a:off x="525459" y="4964577"/>
                    <a:ext cx="4198942" cy="50621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t" anchorCtr="0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⇒ </m:t>
                          </m:r>
                          <m:sSup>
                            <m:sSupPr>
                              <m:ctrlP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en-US" sz="2800" dirty="0">
                      <a:solidFill>
                        <a:schemeClr val="tx1"/>
                      </a:solidFill>
                      <a:ea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49" name="Rectangle 48">
                    <a:extLst>
                      <a:ext uri="{FF2B5EF4-FFF2-40B4-BE49-F238E27FC236}">
                        <a16:creationId xmlns:a16="http://schemas.microsoft.com/office/drawing/2014/main" id="{DE1AD413-C6A4-4913-AD0B-7BF4D9BEF362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5459" y="4964577"/>
                    <a:ext cx="4198942" cy="506211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4274197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99D510-9E46-4EBA-A024-CC64F2731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73561"/>
          </a:xfrm>
        </p:spPr>
        <p:txBody>
          <a:bodyPr>
            <a:normAutofit fontScale="90000"/>
          </a:bodyPr>
          <a:lstStyle/>
          <a:p>
            <a:r>
              <a:rPr lang="en-US" dirty="0"/>
              <a:t>Model Representation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CAF2B421-0A9D-45C0-9444-75B555DC2DC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47180280"/>
              </p:ext>
            </p:extLst>
          </p:nvPr>
        </p:nvGraphicFramePr>
        <p:xfrm>
          <a:off x="5276851" y="1358900"/>
          <a:ext cx="6677024" cy="27654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184A1CBD-EE97-4381-8B46-2C47FDAEA4FD}"/>
              </a:ext>
            </a:extLst>
          </p:cNvPr>
          <p:cNvSpPr/>
          <p:nvPr/>
        </p:nvSpPr>
        <p:spPr>
          <a:xfrm>
            <a:off x="838200" y="4295775"/>
            <a:ext cx="4067175" cy="17430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>
              <a:spcAft>
                <a:spcPts val="1200"/>
              </a:spcAft>
            </a:pPr>
            <a:r>
              <a:rPr lang="en-US" u="sng" dirty="0">
                <a:solidFill>
                  <a:schemeClr val="tx1"/>
                </a:solidFill>
              </a:rPr>
              <a:t>Supervised Learning</a:t>
            </a:r>
          </a:p>
          <a:p>
            <a:pPr>
              <a:spcAft>
                <a:spcPts val="1200"/>
              </a:spcAft>
            </a:pPr>
            <a:r>
              <a:rPr lang="en-US" dirty="0">
                <a:solidFill>
                  <a:schemeClr val="tx1"/>
                </a:solidFill>
              </a:rPr>
              <a:t>Given the “right answer” for each example in the data</a:t>
            </a:r>
          </a:p>
          <a:p>
            <a:endParaRPr lang="en-US" u="sng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54EC72F-5CB2-4A16-937C-7CA53162530D}"/>
              </a:ext>
            </a:extLst>
          </p:cNvPr>
          <p:cNvSpPr/>
          <p:nvPr/>
        </p:nvSpPr>
        <p:spPr>
          <a:xfrm>
            <a:off x="6010275" y="4295775"/>
            <a:ext cx="5486400" cy="17430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>
              <a:spcAft>
                <a:spcPts val="1200"/>
              </a:spcAft>
            </a:pPr>
            <a:r>
              <a:rPr lang="en-US" u="sng" dirty="0">
                <a:solidFill>
                  <a:schemeClr val="tx1"/>
                </a:solidFill>
              </a:rPr>
              <a:t>Regression Problem</a:t>
            </a:r>
          </a:p>
          <a:p>
            <a:pPr>
              <a:spcAft>
                <a:spcPts val="1200"/>
              </a:spcAft>
            </a:pPr>
            <a:r>
              <a:rPr lang="en-US" dirty="0">
                <a:solidFill>
                  <a:schemeClr val="tx1"/>
                </a:solidFill>
              </a:rPr>
              <a:t>Predict real-valued output</a:t>
            </a:r>
          </a:p>
          <a:p>
            <a:pPr>
              <a:spcAft>
                <a:spcPts val="1200"/>
              </a:spcAft>
            </a:pPr>
            <a:r>
              <a:rPr lang="en-US" dirty="0">
                <a:solidFill>
                  <a:schemeClr val="tx1"/>
                </a:solidFill>
              </a:rPr>
              <a:t>Classification: discrete-value output</a:t>
            </a:r>
          </a:p>
          <a:p>
            <a:pPr>
              <a:spcAft>
                <a:spcPts val="1200"/>
              </a:spcAft>
            </a:pPr>
            <a:endParaRPr lang="en-US" dirty="0">
              <a:solidFill>
                <a:schemeClr val="tx1"/>
              </a:solidFill>
            </a:endParaRPr>
          </a:p>
          <a:p>
            <a:endParaRPr lang="en-US" u="sng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D172492-DCE2-4BB9-9F87-CCD3CAA08632}"/>
              </a:ext>
            </a:extLst>
          </p:cNvPr>
          <p:cNvCxnSpPr/>
          <p:nvPr/>
        </p:nvCxnSpPr>
        <p:spPr>
          <a:xfrm>
            <a:off x="5505450" y="4295775"/>
            <a:ext cx="0" cy="1743075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9C1A972B-3D5A-4365-8F96-236555409D7D}"/>
              </a:ext>
            </a:extLst>
          </p:cNvPr>
          <p:cNvSpPr/>
          <p:nvPr/>
        </p:nvSpPr>
        <p:spPr>
          <a:xfrm>
            <a:off x="2076449" y="1795694"/>
            <a:ext cx="3200401" cy="6735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>
              <a:spcAft>
                <a:spcPts val="1200"/>
              </a:spcAft>
            </a:pPr>
            <a:r>
              <a:rPr lang="en-US" dirty="0">
                <a:solidFill>
                  <a:schemeClr val="tx1"/>
                </a:solidFill>
              </a:rPr>
              <a:t>A dataset of pricing houses in Tal-Aviv</a:t>
            </a:r>
          </a:p>
          <a:p>
            <a:endParaRPr lang="en-US" u="sng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70973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6B78F5D-34A7-4356-BAD1-734C8B6590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188" y="1008333"/>
            <a:ext cx="3453061" cy="266149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Decision Boundary – example 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8C7EC544-4F7D-4590-A99E-B0410A9161DD}"/>
                  </a:ext>
                </a:extLst>
              </p:cNvPr>
              <p:cNvSpPr/>
              <p:nvPr/>
            </p:nvSpPr>
            <p:spPr>
              <a:xfrm>
                <a:off x="948670" y="3921891"/>
                <a:ext cx="7462520" cy="47258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𝑝𝑟𝑒𝑑𝑖𝑐𝑡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𝑖𝑓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sz="2400" b="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sz="2400" b="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4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4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r>
                        <a:rPr lang="en-US" sz="24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US" sz="24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sz="24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⇒−</m:t>
                      </m:r>
                      <m:r>
                        <a:rPr lang="en-US" sz="24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  <m:r>
                        <a:rPr lang="en-US" sz="24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</m:t>
                      </m:r>
                      <m:r>
                        <a:rPr lang="en-US" sz="24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24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 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240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US" sz="2400" b="0" i="0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400" dirty="0">
                  <a:solidFill>
                    <a:srgbClr val="0070C0"/>
                  </a:solidFill>
                  <a:ea typeface="Cambria Math" panose="02040503050406030204" pitchFamily="18" charset="0"/>
                </a:endParaRPr>
              </a:p>
              <a:p>
                <a:endParaRPr lang="en-US" sz="24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8C7EC544-4F7D-4590-A99E-B0410A9161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8670" y="3921891"/>
                <a:ext cx="7462520" cy="472581"/>
              </a:xfrm>
              <a:prstGeom prst="rect">
                <a:avLst/>
              </a:prstGeom>
              <a:blipFill>
                <a:blip r:embed="rId3"/>
                <a:stretch>
                  <a:fillRect l="-1961" b="-512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EB9C8F48-3F0C-4DDF-A33A-7E95BD3E97DC}"/>
              </a:ext>
            </a:extLst>
          </p:cNvPr>
          <p:cNvGrpSpPr/>
          <p:nvPr/>
        </p:nvGrpSpPr>
        <p:grpSpPr>
          <a:xfrm>
            <a:off x="4413184" y="1037155"/>
            <a:ext cx="6302441" cy="1082440"/>
            <a:chOff x="4413184" y="1037155"/>
            <a:chExt cx="5652783" cy="108244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ADCA45DF-99C5-422F-ADF3-B8084FC14718}"/>
                    </a:ext>
                  </a:extLst>
                </p:cNvPr>
                <p:cNvSpPr/>
                <p:nvPr/>
              </p:nvSpPr>
              <p:spPr>
                <a:xfrm>
                  <a:off x="6093734" y="1335816"/>
                  <a:ext cx="3972233" cy="44888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sz="2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n-US" sz="2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(−</m:t>
                        </m:r>
                        <m:r>
                          <a:rPr lang="en-US" sz="2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sz="2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+ </m:t>
                        </m:r>
                        <m:r>
                          <a:rPr lang="en-US" sz="2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∙ </m:t>
                        </m:r>
                        <m:sSub>
                          <m:sSubPr>
                            <m:ctrlP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2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400" dirty="0">
                    <a:solidFill>
                      <a:srgbClr val="0070C0"/>
                    </a:solidFill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ADCA45DF-99C5-422F-ADF3-B8084FC1471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93734" y="1335816"/>
                  <a:ext cx="3972233" cy="448883"/>
                </a:xfrm>
                <a:prstGeom prst="rect">
                  <a:avLst/>
                </a:prstGeom>
                <a:blipFill>
                  <a:blip r:embed="rId4"/>
                  <a:stretch>
                    <a:fillRect l="-2476" b="-10811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D46B4B24-F8A4-41BC-A198-748AC8E12B3F}"/>
                    </a:ext>
                  </a:extLst>
                </p:cNvPr>
                <p:cNvSpPr/>
                <p:nvPr/>
              </p:nvSpPr>
              <p:spPr>
                <a:xfrm>
                  <a:off x="4413184" y="1037155"/>
                  <a:ext cx="1773560" cy="108244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sz="2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2400" b="0" i="1" dirty="0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24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sz="24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sz="24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sz="2400" b="0" i="0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⇒</m:t>
                        </m:r>
                      </m:oMath>
                    </m:oMathPara>
                  </a14:m>
                  <a:endParaRPr lang="en-US" sz="2400" dirty="0">
                    <a:solidFill>
                      <a:srgbClr val="0070C0"/>
                    </a:solidFill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D46B4B24-F8A4-41BC-A198-748AC8E12B3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13184" y="1037155"/>
                  <a:ext cx="1773560" cy="108244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2DB42E16-65FB-49BD-94FA-49ADB77803A9}"/>
                  </a:ext>
                </a:extLst>
              </p:cNvPr>
              <p:cNvSpPr/>
              <p:nvPr/>
            </p:nvSpPr>
            <p:spPr>
              <a:xfrm>
                <a:off x="5650453" y="4966043"/>
                <a:ext cx="5703347" cy="55614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dirty="0" smtClean="0">
                              <a:solidFill>
                                <a:srgbClr val="D83CD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dirty="0" smtClean="0">
                              <a:solidFill>
                                <a:srgbClr val="D83CD8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i="1" dirty="0">
                              <a:solidFill>
                                <a:srgbClr val="D83CD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800" i="1" dirty="0">
                              <a:solidFill>
                                <a:srgbClr val="D83CD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i="1" dirty="0">
                          <a:solidFill>
                            <a:srgbClr val="D83CD8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 dirty="0">
                              <a:solidFill>
                                <a:srgbClr val="D83CD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 dirty="0">
                              <a:solidFill>
                                <a:srgbClr val="D83CD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800" i="1" dirty="0">
                              <a:solidFill>
                                <a:srgbClr val="D83CD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b="0" i="1" dirty="0" smtClean="0">
                          <a:solidFill>
                            <a:srgbClr val="D83CD8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800" b="0" i="0" dirty="0" smtClean="0">
                          <a:solidFill>
                            <a:srgbClr val="D83CD8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  <m:r>
                        <a:rPr lang="en-US" sz="2800" b="0" i="0" dirty="0" smtClean="0">
                          <a:solidFill>
                            <a:srgbClr val="D83CD8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r>
                        <m:rPr>
                          <m:sty m:val="p"/>
                        </m:rPr>
                        <a:rPr lang="en-US" sz="28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Decision</m:t>
                      </m:r>
                      <m:r>
                        <a:rPr lang="en-US" sz="28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8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Boundary</m:t>
                      </m:r>
                    </m:oMath>
                  </m:oMathPara>
                </a14:m>
                <a:endParaRPr lang="en-US" sz="2800" dirty="0">
                  <a:solidFill>
                    <a:srgbClr val="0070C0"/>
                  </a:solidFill>
                  <a:ea typeface="Cambria Math" panose="02040503050406030204" pitchFamily="18" charset="0"/>
                </a:endParaRPr>
              </a:p>
              <a:p>
                <a:endParaRPr lang="en-US" sz="28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2DB42E16-65FB-49BD-94FA-49ADB77803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0453" y="4966043"/>
                <a:ext cx="5703347" cy="55614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Group 16">
            <a:extLst>
              <a:ext uri="{FF2B5EF4-FFF2-40B4-BE49-F238E27FC236}">
                <a16:creationId xmlns:a16="http://schemas.microsoft.com/office/drawing/2014/main" id="{0F2C53C7-035A-4341-981F-299595ABEA7B}"/>
              </a:ext>
            </a:extLst>
          </p:cNvPr>
          <p:cNvGrpSpPr/>
          <p:nvPr/>
        </p:nvGrpSpPr>
        <p:grpSpPr>
          <a:xfrm>
            <a:off x="665577" y="1447281"/>
            <a:ext cx="3718004" cy="1929253"/>
            <a:chOff x="665577" y="1447281"/>
            <a:chExt cx="3718004" cy="1929253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DCCD95AC-C441-4ED5-B674-C85583ACCBB1}"/>
                </a:ext>
              </a:extLst>
            </p:cNvPr>
            <p:cNvGrpSpPr/>
            <p:nvPr/>
          </p:nvGrpSpPr>
          <p:grpSpPr>
            <a:xfrm>
              <a:off x="665577" y="1447281"/>
              <a:ext cx="3718004" cy="1929253"/>
              <a:chOff x="665577" y="1447281"/>
              <a:chExt cx="3718004" cy="1929253"/>
            </a:xfrm>
          </p:grpSpPr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27479F5D-8D03-411F-BB17-FD766F5F8CC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2056" y="1447281"/>
                <a:ext cx="2056498" cy="1929253"/>
              </a:xfrm>
              <a:prstGeom prst="line">
                <a:avLst/>
              </a:prstGeom>
              <a:ln w="15875">
                <a:solidFill>
                  <a:srgbClr val="D83CD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1" name="Rectangle 100">
                    <a:extLst>
                      <a:ext uri="{FF2B5EF4-FFF2-40B4-BE49-F238E27FC236}">
                        <a16:creationId xmlns:a16="http://schemas.microsoft.com/office/drawing/2014/main" id="{B2BCCC2B-DD67-4036-8B49-BB59CAB41CE9}"/>
                      </a:ext>
                    </a:extLst>
                  </p:cNvPr>
                  <p:cNvSpPr/>
                  <p:nvPr/>
                </p:nvSpPr>
                <p:spPr>
                  <a:xfrm>
                    <a:off x="665577" y="2736557"/>
                    <a:ext cx="800989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dirty="0" smtClean="0">
                              <a:solidFill>
                                <a:srgbClr val="D83CD8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dirty="0" smtClean="0">
                              <a:solidFill>
                                <a:srgbClr val="D83CD8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dirty="0" smtClean="0">
                              <a:solidFill>
                                <a:srgbClr val="D83CD8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01" name="Rectangle 100">
                    <a:extLst>
                      <a:ext uri="{FF2B5EF4-FFF2-40B4-BE49-F238E27FC236}">
                        <a16:creationId xmlns:a16="http://schemas.microsoft.com/office/drawing/2014/main" id="{B2BCCC2B-DD67-4036-8B49-BB59CAB41CE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65577" y="2736557"/>
                    <a:ext cx="800989" cy="36933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b="-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69FF3470-0E2A-4EF4-B87D-CD6389E910D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052973" y="2519761"/>
                <a:ext cx="529619" cy="501279"/>
              </a:xfrm>
              <a:prstGeom prst="line">
                <a:avLst/>
              </a:prstGeom>
              <a:ln w="15875">
                <a:solidFill>
                  <a:srgbClr val="D83CD8"/>
                </a:solidFill>
                <a:prstDash val="sys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3" name="Rectangle 42">
                    <a:extLst>
                      <a:ext uri="{FF2B5EF4-FFF2-40B4-BE49-F238E27FC236}">
                        <a16:creationId xmlns:a16="http://schemas.microsoft.com/office/drawing/2014/main" id="{874A553B-F2C8-41B5-8698-5D998B727DFE}"/>
                      </a:ext>
                    </a:extLst>
                  </p:cNvPr>
                  <p:cNvSpPr/>
                  <p:nvPr/>
                </p:nvSpPr>
                <p:spPr>
                  <a:xfrm>
                    <a:off x="3582592" y="2250535"/>
                    <a:ext cx="800989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dirty="0" smtClean="0">
                              <a:solidFill>
                                <a:srgbClr val="D83CD8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dirty="0" smtClean="0">
                              <a:solidFill>
                                <a:srgbClr val="D83CD8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dirty="0" smtClean="0">
                              <a:solidFill>
                                <a:srgbClr val="D83CD8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3" name="Rectangle 42">
                    <a:extLst>
                      <a:ext uri="{FF2B5EF4-FFF2-40B4-BE49-F238E27FC236}">
                        <a16:creationId xmlns:a16="http://schemas.microsoft.com/office/drawing/2014/main" id="{874A553B-F2C8-41B5-8698-5D998B727DF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582592" y="2250535"/>
                    <a:ext cx="800989" cy="36933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b="-655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26BFC0D2-31B8-40CA-A929-F31A76864E1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66566" y="2211486"/>
              <a:ext cx="674656" cy="664614"/>
            </a:xfrm>
            <a:prstGeom prst="line">
              <a:avLst/>
            </a:prstGeom>
            <a:ln w="15875">
              <a:solidFill>
                <a:srgbClr val="D83CD8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65D6F1B-8030-49F9-9F1E-B05FDE62D6C4}"/>
              </a:ext>
            </a:extLst>
          </p:cNvPr>
          <p:cNvGrpSpPr/>
          <p:nvPr/>
        </p:nvGrpSpPr>
        <p:grpSpPr>
          <a:xfrm>
            <a:off x="948670" y="4685651"/>
            <a:ext cx="4333862" cy="1063498"/>
            <a:chOff x="948670" y="4685651"/>
            <a:chExt cx="4333862" cy="106349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51DFA853-683A-4124-9467-04DDE7735D7B}"/>
                    </a:ext>
                  </a:extLst>
                </p:cNvPr>
                <p:cNvSpPr/>
                <p:nvPr/>
              </p:nvSpPr>
              <p:spPr>
                <a:xfrm>
                  <a:off x="948670" y="4685651"/>
                  <a:ext cx="4333862" cy="47258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⇒</m:t>
                        </m:r>
                        <m:sSub>
                          <m:sSubPr>
                            <m:ctrlPr>
                              <a:rPr lang="en-US" sz="2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𝑝𝑟𝑒𝑑𝑖𝑐𝑡</m:t>
                            </m:r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≥</m:t>
                        </m:r>
                        <m:r>
                          <a:rPr lang="en-US" sz="2400" b="0" i="0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oMath>
                    </m:oMathPara>
                  </a14:m>
                  <a:endParaRPr lang="en-US" sz="2400" dirty="0">
                    <a:solidFill>
                      <a:srgbClr val="0070C0"/>
                    </a:solidFill>
                    <a:ea typeface="Cambria Math" panose="02040503050406030204" pitchFamily="18" charset="0"/>
                  </a:endParaRPr>
                </a:p>
                <a:p>
                  <a:endParaRPr lang="en-US" sz="2400" baseline="-10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51DFA853-683A-4124-9467-04DDE7735D7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8670" y="4685651"/>
                  <a:ext cx="4333862" cy="472581"/>
                </a:xfrm>
                <a:prstGeom prst="rect">
                  <a:avLst/>
                </a:prstGeom>
                <a:blipFill>
                  <a:blip r:embed="rId9"/>
                  <a:stretch>
                    <a:fillRect l="-1969" b="-5195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Rectangle 47">
                  <a:extLst>
                    <a:ext uri="{FF2B5EF4-FFF2-40B4-BE49-F238E27FC236}">
                      <a16:creationId xmlns:a16="http://schemas.microsoft.com/office/drawing/2014/main" id="{9AFD337D-130E-427B-A512-5AE706283602}"/>
                    </a:ext>
                  </a:extLst>
                </p:cNvPr>
                <p:cNvSpPr/>
                <p:nvPr/>
              </p:nvSpPr>
              <p:spPr>
                <a:xfrm>
                  <a:off x="948670" y="5276568"/>
                  <a:ext cx="4333862" cy="47258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⇒</m:t>
                        </m:r>
                        <m:sSub>
                          <m:sSubPr>
                            <m:ctrlPr>
                              <a:rPr lang="en-US" sz="2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𝑝𝑟𝑒𝑑𝑖𝑐𝑡</m:t>
                            </m:r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&lt;</m:t>
                        </m:r>
                        <m:r>
                          <a:rPr lang="en-US" sz="2400" b="0" i="0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oMath>
                    </m:oMathPara>
                  </a14:m>
                  <a:endParaRPr lang="en-US" sz="2400" dirty="0">
                    <a:solidFill>
                      <a:srgbClr val="0070C0"/>
                    </a:solidFill>
                    <a:ea typeface="Cambria Math" panose="02040503050406030204" pitchFamily="18" charset="0"/>
                  </a:endParaRPr>
                </a:p>
                <a:p>
                  <a:endParaRPr lang="en-US" sz="2400" baseline="-10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8" name="Rectangle 47">
                  <a:extLst>
                    <a:ext uri="{FF2B5EF4-FFF2-40B4-BE49-F238E27FC236}">
                      <a16:creationId xmlns:a16="http://schemas.microsoft.com/office/drawing/2014/main" id="{9AFD337D-130E-427B-A512-5AE70628360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8670" y="5276568"/>
                  <a:ext cx="4333862" cy="472581"/>
                </a:xfrm>
                <a:prstGeom prst="rect">
                  <a:avLst/>
                </a:prstGeom>
                <a:blipFill>
                  <a:blip r:embed="rId10"/>
                  <a:stretch>
                    <a:fillRect l="-1969" b="-5195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996797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9D794893-998B-415B-85F9-2F14C833CB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233" y="952937"/>
            <a:ext cx="3318905" cy="29919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Non-Linear decision boundary – example II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B9C8F48-3F0C-4DDF-A33A-7E95BD3E97DC}"/>
              </a:ext>
            </a:extLst>
          </p:cNvPr>
          <p:cNvGrpSpPr/>
          <p:nvPr/>
        </p:nvGrpSpPr>
        <p:grpSpPr>
          <a:xfrm>
            <a:off x="3819525" y="999480"/>
            <a:ext cx="7743919" cy="1696520"/>
            <a:chOff x="4413184" y="1037155"/>
            <a:chExt cx="5017322" cy="108244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ADCA45DF-99C5-422F-ADF3-B8084FC14718}"/>
                    </a:ext>
                  </a:extLst>
                </p:cNvPr>
                <p:cNvSpPr/>
                <p:nvPr/>
              </p:nvSpPr>
              <p:spPr>
                <a:xfrm>
                  <a:off x="5507407" y="1476590"/>
                  <a:ext cx="3923099" cy="20357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sz="2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0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0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n-US" sz="20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0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 </m:t>
                        </m:r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20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Sup>
                          <m:sSubSupPr>
                            <m:ctrlP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20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r>
                          <a:rPr lang="en-US" sz="20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Sup>
                          <m:sSubSupPr>
                            <m:ctrlP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</m:t>
                            </m:r>
                          </m:sub>
                          <m:sup>
                            <m: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20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000" dirty="0">
                    <a:solidFill>
                      <a:srgbClr val="0070C0"/>
                    </a:solidFill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ADCA45DF-99C5-422F-ADF3-B8084FC1471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07407" y="1476590"/>
                  <a:ext cx="3923099" cy="203570"/>
                </a:xfrm>
                <a:prstGeom prst="rect">
                  <a:avLst/>
                </a:prstGeom>
                <a:blipFill>
                  <a:blip r:embed="rId3"/>
                  <a:stretch>
                    <a:fillRect l="-1511" t="-3846" b="-32692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D46B4B24-F8A4-41BC-A198-748AC8E12B3F}"/>
                    </a:ext>
                  </a:extLst>
                </p:cNvPr>
                <p:cNvSpPr/>
                <p:nvPr/>
              </p:nvSpPr>
              <p:spPr>
                <a:xfrm>
                  <a:off x="4413184" y="1037155"/>
                  <a:ext cx="1094223" cy="108244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sz="2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2400" b="0" i="1" dirty="0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24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sz="24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sz="24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sz="24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sz="24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sz="2400" b="0" i="0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⇒</m:t>
                        </m:r>
                      </m:oMath>
                    </m:oMathPara>
                  </a14:m>
                  <a:endParaRPr lang="en-US" sz="2400" dirty="0">
                    <a:solidFill>
                      <a:srgbClr val="0070C0"/>
                    </a:solidFill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D46B4B24-F8A4-41BC-A198-748AC8E12B3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13184" y="1037155"/>
                  <a:ext cx="1094223" cy="108244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2961C88-145A-42ED-B3AB-C0068A35FB89}"/>
              </a:ext>
            </a:extLst>
          </p:cNvPr>
          <p:cNvGrpSpPr/>
          <p:nvPr/>
        </p:nvGrpSpPr>
        <p:grpSpPr>
          <a:xfrm>
            <a:off x="1164989" y="3944857"/>
            <a:ext cx="4931012" cy="1100805"/>
            <a:chOff x="1164989" y="3944857"/>
            <a:chExt cx="4931012" cy="110080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51DFA853-683A-4124-9467-04DDE7735D7B}"/>
                    </a:ext>
                  </a:extLst>
                </p:cNvPr>
                <p:cNvSpPr/>
                <p:nvPr/>
              </p:nvSpPr>
              <p:spPr>
                <a:xfrm>
                  <a:off x="1164990" y="3944857"/>
                  <a:ext cx="4931011" cy="47258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𝑝𝑟𝑒𝑑𝑖𝑐𝑡</m:t>
                        </m:r>
                        <m:r>
                          <a:rPr lang="en-US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𝑖𝑓</m:t>
                        </m:r>
                        <m:r>
                          <a:rPr lang="en-US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−</m:t>
                        </m:r>
                        <m:r>
                          <a:rPr lang="en-US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sz="2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sz="2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≥</m:t>
                        </m:r>
                        <m: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sz="2400" baseline="-10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51DFA853-683A-4124-9467-04DDE7735D7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4990" y="3944857"/>
                  <a:ext cx="4931011" cy="472581"/>
                </a:xfrm>
                <a:prstGeom prst="rect">
                  <a:avLst/>
                </a:prstGeom>
                <a:blipFill>
                  <a:blip r:embed="rId5"/>
                  <a:stretch>
                    <a:fillRect l="-2843" b="-8974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6F0EC476-B2F7-422F-9D89-EAA5DAB39FE1}"/>
                    </a:ext>
                  </a:extLst>
                </p:cNvPr>
                <p:cNvSpPr/>
                <p:nvPr/>
              </p:nvSpPr>
              <p:spPr>
                <a:xfrm>
                  <a:off x="1164989" y="4573081"/>
                  <a:ext cx="4931011" cy="47258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⇒</m:t>
                        </m:r>
                        <m:sSubSup>
                          <m:sSubSupPr>
                            <m:ctrlPr>
                              <a:rPr lang="en-US" sz="2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sz="2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≥</m:t>
                        </m:r>
                        <m:r>
                          <a:rPr lang="en-US" sz="2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sz="2400" baseline="-10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6F0EC476-B2F7-422F-9D89-EAA5DAB39FE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4989" y="4573081"/>
                  <a:ext cx="4931011" cy="472581"/>
                </a:xfrm>
                <a:prstGeom prst="rect">
                  <a:avLst/>
                </a:prstGeom>
                <a:blipFill>
                  <a:blip r:embed="rId6"/>
                  <a:stretch>
                    <a:fillRect l="-1607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FEDB40D8-3917-4266-8EB8-29B5E663ED0B}"/>
                  </a:ext>
                </a:extLst>
              </p:cNvPr>
              <p:cNvSpPr/>
              <p:nvPr/>
            </p:nvSpPr>
            <p:spPr>
              <a:xfrm>
                <a:off x="7362826" y="3391276"/>
                <a:ext cx="4629150" cy="138037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𝑖𝑔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𝑜𝑟𝑑𝑒𝑟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𝑝𝑜𝑙𝑖𝑛𝑜𝑚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𝑚𝑎𝑦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𝑐𝑟𝑒𝑎𝑡𝑒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𝑚𝑢𝑐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𝑚𝑢𝑐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𝑚𝑜𝑟𝑒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𝑑𝑒𝑐𝑖𝑠𝑖𝑜𝑛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𝑏𝑜𝑢𝑛𝑑𝑎𝑟𝑦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𝑐𝑜𝑝𝑙𝑒𝑥𝑡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𝑎𝑝𝑒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FEDB40D8-3917-4266-8EB8-29B5E663ED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2826" y="3391276"/>
                <a:ext cx="4629150" cy="1380372"/>
              </a:xfrm>
              <a:prstGeom prst="rect">
                <a:avLst/>
              </a:prstGeom>
              <a:blipFill>
                <a:blip r:embed="rId7"/>
                <a:stretch>
                  <a:fillRect l="-3162" r="-26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339817D3-C983-487D-A469-0555F0D3A262}"/>
              </a:ext>
            </a:extLst>
          </p:cNvPr>
          <p:cNvGrpSpPr/>
          <p:nvPr/>
        </p:nvGrpSpPr>
        <p:grpSpPr>
          <a:xfrm>
            <a:off x="1164989" y="1858153"/>
            <a:ext cx="5562191" cy="3808142"/>
            <a:chOff x="1164989" y="1858153"/>
            <a:chExt cx="5562191" cy="3808142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837FFB37-1690-4BAF-844D-83DF7F2AD948}"/>
                </a:ext>
              </a:extLst>
            </p:cNvPr>
            <p:cNvSpPr/>
            <p:nvPr/>
          </p:nvSpPr>
          <p:spPr>
            <a:xfrm>
              <a:off x="1562101" y="1858153"/>
              <a:ext cx="1247774" cy="1227947"/>
            </a:xfrm>
            <a:prstGeom prst="ellipse">
              <a:avLst/>
            </a:prstGeom>
            <a:noFill/>
            <a:ln w="19050">
              <a:solidFill>
                <a:srgbClr val="D83CD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16CEB526-0EB9-4276-ACB8-C5EEA8F031EE}"/>
                    </a:ext>
                  </a:extLst>
                </p:cNvPr>
                <p:cNvSpPr/>
                <p:nvPr/>
              </p:nvSpPr>
              <p:spPr>
                <a:xfrm>
                  <a:off x="1164989" y="5193714"/>
                  <a:ext cx="4931011" cy="47258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⇒</m:t>
                        </m:r>
                        <m:sSubSup>
                          <m:sSubSupPr>
                            <m:ctrlPr>
                              <a:rPr lang="en-US" sz="2400" i="1" dirty="0" smtClean="0">
                                <a:solidFill>
                                  <a:srgbClr val="D83CD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dirty="0" smtClean="0">
                                <a:solidFill>
                                  <a:srgbClr val="D83CD8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rgbClr val="D83CD8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400" b="0" i="1" dirty="0" smtClean="0">
                                <a:solidFill>
                                  <a:srgbClr val="D83CD8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2400" i="1" dirty="0">
                            <a:solidFill>
                              <a:srgbClr val="D83CD8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sz="2400" i="1" dirty="0">
                                <a:solidFill>
                                  <a:srgbClr val="D83CD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dirty="0" smtClean="0">
                                <a:solidFill>
                                  <a:srgbClr val="D83CD8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rgbClr val="D83CD8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sz="2400" b="0" i="1" dirty="0" smtClean="0">
                                <a:solidFill>
                                  <a:srgbClr val="D83CD8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2400" b="0" i="1" dirty="0" smtClean="0">
                            <a:solidFill>
                              <a:srgbClr val="D83CD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sz="2400" b="0" i="1" dirty="0" smtClean="0">
                            <a:solidFill>
                              <a:srgbClr val="D83CD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2400" b="0" i="1" dirty="0" smtClean="0">
                            <a:solidFill>
                              <a:srgbClr val="D83CD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⇒</m:t>
                        </m:r>
                        <m:r>
                          <m:rPr>
                            <m:sty m:val="p"/>
                          </m:rPr>
                          <a:rPr lang="en-US" sz="24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Decision</m:t>
                        </m:r>
                        <m:r>
                          <a:rPr lang="en-US" sz="24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4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Boundary</m:t>
                        </m:r>
                      </m:oMath>
                    </m:oMathPara>
                  </a14:m>
                  <a:endParaRPr lang="en-US" sz="2400" baseline="-10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16CEB526-0EB9-4276-ACB8-C5EEA8F031E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4989" y="5193714"/>
                  <a:ext cx="4931011" cy="472581"/>
                </a:xfrm>
                <a:prstGeom prst="rect">
                  <a:avLst/>
                </a:prstGeom>
                <a:blipFill>
                  <a:blip r:embed="rId8"/>
                  <a:stretch>
                    <a:fillRect l="-1607" r="-2101" b="-7692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A5460F78-ED13-417A-B2AA-A608A4719B32}"/>
                </a:ext>
              </a:extLst>
            </p:cNvPr>
            <p:cNvSpPr/>
            <p:nvPr/>
          </p:nvSpPr>
          <p:spPr>
            <a:xfrm>
              <a:off x="2733675" y="2838450"/>
              <a:ext cx="3993505" cy="2486025"/>
            </a:xfrm>
            <a:custGeom>
              <a:avLst/>
              <a:gdLst>
                <a:gd name="connsiteX0" fmla="*/ 0 w 3993505"/>
                <a:gd name="connsiteY0" fmla="*/ 0 h 2486025"/>
                <a:gd name="connsiteX1" fmla="*/ 3724275 w 3993505"/>
                <a:gd name="connsiteY1" fmla="*/ 571500 h 2486025"/>
                <a:gd name="connsiteX2" fmla="*/ 3409950 w 3993505"/>
                <a:gd name="connsiteY2" fmla="*/ 2486025 h 2486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93505" h="2486025">
                  <a:moveTo>
                    <a:pt x="0" y="0"/>
                  </a:moveTo>
                  <a:cubicBezTo>
                    <a:pt x="1577975" y="78581"/>
                    <a:pt x="3155950" y="157162"/>
                    <a:pt x="3724275" y="571500"/>
                  </a:cubicBezTo>
                  <a:cubicBezTo>
                    <a:pt x="4292600" y="985838"/>
                    <a:pt x="3851275" y="1735931"/>
                    <a:pt x="3409950" y="2486025"/>
                  </a:cubicBezTo>
                </a:path>
              </a:pathLst>
            </a:custGeom>
            <a:noFill/>
            <a:ln w="19050">
              <a:solidFill>
                <a:srgbClr val="D83CD8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41547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9095" y="284524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Logistic regression – Cost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ADCA45DF-99C5-422F-ADF3-B8084FC14718}"/>
                  </a:ext>
                </a:extLst>
              </p:cNvPr>
              <p:cNvSpPr/>
              <p:nvPr/>
            </p:nvSpPr>
            <p:spPr>
              <a:xfrm>
                <a:off x="985657" y="1195718"/>
                <a:ext cx="9692265" cy="47258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𝑇𝑟𝑎𝑖𝑛𝑔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𝑠𝑒𝑡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: 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p>
                                <m:sSupPr>
                                  <m:ctrlPr>
                                    <a:rPr lang="en-US" sz="2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2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⋯,(</m:t>
                          </m:r>
                          <m:sSup>
                            <m:sSup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</m:sSup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</m:sSup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ADCA45DF-99C5-422F-ADF3-B8084FC147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5657" y="1195718"/>
                <a:ext cx="9692265" cy="472581"/>
              </a:xfrm>
              <a:prstGeom prst="rect">
                <a:avLst/>
              </a:prstGeom>
              <a:blipFill>
                <a:blip r:embed="rId2"/>
                <a:stretch>
                  <a:fillRect l="-1447" b="-512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D46B4B24-F8A4-41BC-A198-748AC8E12B3F}"/>
                  </a:ext>
                </a:extLst>
              </p:cNvPr>
              <p:cNvSpPr/>
              <p:nvPr/>
            </p:nvSpPr>
            <p:spPr>
              <a:xfrm>
                <a:off x="3624627" y="1956943"/>
                <a:ext cx="1540051" cy="144192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2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2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eqArr>
                                      <m:eqArrPr>
                                        <m:ctrlPr>
                                          <a:rPr lang="en-US" sz="2400" i="1" dirty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US" sz="240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⋮</m:t>
                                        </m:r>
                                      </m:e>
                                      <m:e>
                                        <m:r>
                                          <a:rPr lang="en-US" sz="2400" i="1" dirty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𝑋</m:t>
                                        </m:r>
                                      </m:e>
                                    </m:eqArr>
                                  </m:e>
                                  <m:sub>
                                    <m:r>
                                      <a:rPr lang="en-US" sz="2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D46B4B24-F8A4-41BC-A198-748AC8E12B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4627" y="1956943"/>
                <a:ext cx="1540051" cy="1441926"/>
              </a:xfrm>
              <a:prstGeom prst="rect">
                <a:avLst/>
              </a:prstGeom>
              <a:blipFill>
                <a:blip r:embed="rId3"/>
                <a:stretch>
                  <a:fillRect l="-39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51DFA853-683A-4124-9467-04DDE7735D7B}"/>
                  </a:ext>
                </a:extLst>
              </p:cNvPr>
              <p:cNvSpPr/>
              <p:nvPr/>
            </p:nvSpPr>
            <p:spPr>
              <a:xfrm>
                <a:off x="1023423" y="4948843"/>
                <a:ext cx="6982048" cy="89011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4000" b="0" i="1" baseline="-10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𝐻𝑜𝑤</m:t>
                      </m:r>
                      <m:r>
                        <a:rPr lang="en-US" sz="4000" b="0" i="1" baseline="-10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4000" b="0" i="1" baseline="-10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𝑤𝑒</m:t>
                      </m:r>
                      <m:r>
                        <a:rPr lang="en-US" sz="4000" b="0" i="1" baseline="-10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4000" b="0" i="1" baseline="-10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4000" b="0" i="1" baseline="-10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4000" b="0" i="1" baseline="-10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𝑜𝑜𝑠𝑒</m:t>
                      </m:r>
                      <m:r>
                        <a:rPr lang="en-US" sz="4000" b="0" i="1" baseline="-10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4000" b="0" i="1" baseline="-10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𝑝𝑎𝑟𝑎𝑚𝑡𝑒𝑟𝑠</m:t>
                      </m:r>
                      <m:r>
                        <a:rPr lang="en-US" sz="4000" b="0" i="1" baseline="-10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4000" b="0" i="1" baseline="-10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4000" b="0" i="1" baseline="-10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?</m:t>
                      </m:r>
                    </m:oMath>
                  </m:oMathPara>
                </a14:m>
                <a:endParaRPr lang="en-US" sz="40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51DFA853-683A-4124-9467-04DDE7735D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3423" y="4948843"/>
                <a:ext cx="6982048" cy="89011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19C8A2F5-0661-485C-A232-9DB9B3367401}"/>
                  </a:ext>
                </a:extLst>
              </p:cNvPr>
              <p:cNvSpPr/>
              <p:nvPr/>
            </p:nvSpPr>
            <p:spPr>
              <a:xfrm>
                <a:off x="1027821" y="3663330"/>
                <a:ext cx="2664034" cy="89011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 </m:t>
                          </m:r>
                          <m:sSup>
                            <m:sSupPr>
                              <m:ctrlP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p>
                                <m:sSupPr>
                                  <m:ctrlPr>
                                    <a:rPr lang="en-US" sz="2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lang="en-US" sz="2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19C8A2F5-0661-485C-A232-9DB9B33674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7821" y="3663330"/>
                <a:ext cx="2664034" cy="89011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75366513-3036-49AC-8D9B-41EAA466B626}"/>
                  </a:ext>
                </a:extLst>
              </p:cNvPr>
              <p:cNvSpPr/>
              <p:nvPr/>
            </p:nvSpPr>
            <p:spPr>
              <a:xfrm>
                <a:off x="5755228" y="2525373"/>
                <a:ext cx="2664034" cy="47258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∈{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75366513-3036-49AC-8D9B-41EAA466B6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5228" y="2525373"/>
                <a:ext cx="2664034" cy="472581"/>
              </a:xfrm>
              <a:prstGeom prst="rect">
                <a:avLst/>
              </a:prstGeom>
              <a:blipFill>
                <a:blip r:embed="rId6"/>
                <a:stretch>
                  <a:fillRect l="-2746" b="-512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B36B0699-AE4B-43F4-90F4-2E354CF25DE7}"/>
                  </a:ext>
                </a:extLst>
              </p:cNvPr>
              <p:cNvSpPr/>
              <p:nvPr/>
            </p:nvSpPr>
            <p:spPr>
              <a:xfrm>
                <a:off x="1023423" y="2442469"/>
                <a:ext cx="1833742" cy="41753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𝑒𝑥𝑎𝑚𝑝𝑙𝑒𝑠</m:t>
                      </m:r>
                    </m:oMath>
                  </m:oMathPara>
                </a14:m>
                <a:endParaRPr lang="en-US" sz="24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B36B0699-AE4B-43F4-90F4-2E354CF25D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3423" y="2442469"/>
                <a:ext cx="1833742" cy="417533"/>
              </a:xfrm>
              <a:prstGeom prst="rect">
                <a:avLst/>
              </a:prstGeom>
              <a:blipFill>
                <a:blip r:embed="rId7"/>
                <a:stretch>
                  <a:fillRect l="-4319" b="-2058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667489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9095" y="284524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Logistic regression – Cost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ADCA45DF-99C5-422F-ADF3-B8084FC14718}"/>
                  </a:ext>
                </a:extLst>
              </p:cNvPr>
              <p:cNvSpPr/>
              <p:nvPr/>
            </p:nvSpPr>
            <p:spPr>
              <a:xfrm>
                <a:off x="1023423" y="1195718"/>
                <a:ext cx="9692265" cy="89011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𝑙𝑖𝑛𝑒𝑎𝑟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𝑟𝑒𝑔𝑟𝑒𝑠𝑠𝑖𝑜𝑛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𝑤𝑒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𝑑𝑒𝑓𝑖𝑛𝑒𝑑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f>
                            <m:fPr>
                              <m:ctrlPr>
                                <a:rPr lang="en-US" sz="20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d>
                            <m:dPr>
                              <m:ctrlP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2000" i="1" baseline="-2000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∅</m:t>
                              </m:r>
                              <m:d>
                                <m:dPr>
                                  <m:ctrlPr>
                                    <a:rPr lang="en-US" sz="20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  <m:d>
                                    <m:dPr>
                                      <m:ctrlPr>
                                        <a:rPr lang="en-US" sz="2000" i="1" baseline="30000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i="1" baseline="10000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sz="2000" i="1" baseline="400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nary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ADCA45DF-99C5-422F-ADF3-B8084FC147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3423" y="1195718"/>
                <a:ext cx="9692265" cy="89011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19A7A4C9-A40A-4719-B777-EC61292955E4}"/>
              </a:ext>
            </a:extLst>
          </p:cNvPr>
          <p:cNvGrpSpPr/>
          <p:nvPr/>
        </p:nvGrpSpPr>
        <p:grpSpPr>
          <a:xfrm>
            <a:off x="1059313" y="1824672"/>
            <a:ext cx="6543765" cy="1024557"/>
            <a:chOff x="1059313" y="1824672"/>
            <a:chExt cx="6543765" cy="1024557"/>
          </a:xfrm>
        </p:grpSpPr>
        <p:sp>
          <p:nvSpPr>
            <p:cNvPr id="3" name="Right Brace 2">
              <a:extLst>
                <a:ext uri="{FF2B5EF4-FFF2-40B4-BE49-F238E27FC236}">
                  <a16:creationId xmlns:a16="http://schemas.microsoft.com/office/drawing/2014/main" id="{742C5900-FBD6-41BA-B9B4-19321CD35575}"/>
                </a:ext>
              </a:extLst>
            </p:cNvPr>
            <p:cNvSpPr/>
            <p:nvPr/>
          </p:nvSpPr>
          <p:spPr>
            <a:xfrm rot="5400000">
              <a:off x="6586111" y="1133691"/>
              <a:ext cx="325985" cy="1707948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8DFC5799-1902-4392-A506-29418D407D43}"/>
                    </a:ext>
                  </a:extLst>
                </p:cNvPr>
                <p:cNvSpPr/>
                <p:nvPr/>
              </p:nvSpPr>
              <p:spPr>
                <a:xfrm>
                  <a:off x="1059313" y="2250794"/>
                  <a:ext cx="3948628" cy="59843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𝐶𝑜𝑠𝑡</m:t>
                        </m:r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sz="2000" i="1" baseline="-2000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∅</m:t>
                            </m:r>
                            <m:d>
                              <m:dPr>
                                <m:ctrlPr>
                                  <a:rPr lang="en-US" sz="200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f>
                              <m:fPr>
                                <m:ctrlP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d>
                              <m:dPr>
                                <m:ctrlP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r>
                                  <a:rPr lang="en-US" sz="2000" i="1" baseline="-20000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∅</m:t>
                                </m:r>
                                <m:d>
                                  <m:dPr>
                                    <m:ctrlP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</m:e>
                          <m:sup>
                            <m: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en-US" sz="2000" dirty="0">
                    <a:solidFill>
                      <a:schemeClr val="tx1"/>
                    </a:solidFill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8DFC5799-1902-4392-A506-29418D407D4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9313" y="2250794"/>
                  <a:ext cx="3948628" cy="59843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B80B328-20EE-428F-98BF-31102301B13E}"/>
                </a:ext>
              </a:extLst>
            </p:cNvPr>
            <p:cNvGrpSpPr/>
            <p:nvPr/>
          </p:nvGrpSpPr>
          <p:grpSpPr>
            <a:xfrm>
              <a:off x="4676775" y="2150658"/>
              <a:ext cx="2085975" cy="459192"/>
              <a:chOff x="4676775" y="2150658"/>
              <a:chExt cx="2085975" cy="459192"/>
            </a:xfrm>
          </p:grpSpPr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59899D63-E4EA-4748-9E46-DBE36C2F1080}"/>
                  </a:ext>
                </a:extLst>
              </p:cNvPr>
              <p:cNvCxnSpPr>
                <a:stCxn id="3" idx="1"/>
              </p:cNvCxnSpPr>
              <p:nvPr/>
            </p:nvCxnSpPr>
            <p:spPr>
              <a:xfrm>
                <a:off x="6749104" y="2150658"/>
                <a:ext cx="13646" cy="459192"/>
              </a:xfrm>
              <a:prstGeom prst="line">
                <a:avLst/>
              </a:prstGeom>
              <a:ln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C9872608-27A7-43B4-8F2E-65D72D49B15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676775" y="2609850"/>
                <a:ext cx="2085975" cy="0"/>
              </a:xfrm>
              <a:prstGeom prst="line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6744D441-516C-4002-AC5E-A6DABE468695}"/>
              </a:ext>
            </a:extLst>
          </p:cNvPr>
          <p:cNvGrpSpPr/>
          <p:nvPr/>
        </p:nvGrpSpPr>
        <p:grpSpPr>
          <a:xfrm>
            <a:off x="3476629" y="2187925"/>
            <a:ext cx="7488764" cy="890114"/>
            <a:chOff x="3716097" y="2187925"/>
            <a:chExt cx="7249295" cy="89011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19C8A2F5-0661-485C-A232-9DB9B3367401}"/>
                    </a:ext>
                  </a:extLst>
                </p:cNvPr>
                <p:cNvSpPr/>
                <p:nvPr/>
              </p:nvSpPr>
              <p:spPr>
                <a:xfrm>
                  <a:off x="8301358" y="2187925"/>
                  <a:ext cx="2664034" cy="89011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24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 </m:t>
                            </m:r>
                            <m:sSup>
                              <m:sSupPr>
                                <m:ctrlP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p>
                                  <m:sSupPr>
                                    <m:ctrlPr>
                                      <a:rPr lang="en-US" sz="2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p>
                                    <m:r>
                                      <a:rPr lang="en-US" sz="2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𝑋</m:t>
                                </m:r>
                              </m:sup>
                            </m:sSup>
                          </m:den>
                        </m:f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19C8A2F5-0661-485C-A232-9DB9B336740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01358" y="2187925"/>
                  <a:ext cx="2664034" cy="89011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6340F529-5C5B-498C-9824-963932216CE4}"/>
                </a:ext>
              </a:extLst>
            </p:cNvPr>
            <p:cNvGrpSpPr/>
            <p:nvPr/>
          </p:nvGrpSpPr>
          <p:grpSpPr>
            <a:xfrm>
              <a:off x="3716097" y="2808171"/>
              <a:ext cx="4970703" cy="205902"/>
              <a:chOff x="3716097" y="2808171"/>
              <a:chExt cx="4970703" cy="205902"/>
            </a:xfrm>
          </p:grpSpPr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4CFE289C-8F0F-4E61-A77E-38403E8ED60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16097" y="2819400"/>
                <a:ext cx="0" cy="19467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30043EE9-6470-4BA1-994C-D17CB4EF4D1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20317" y="3014073"/>
                <a:ext cx="4966483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B8D183B4-CF62-4EB0-A9E8-F84925C5CD8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78622" y="2808171"/>
                <a:ext cx="0" cy="194673"/>
              </a:xfrm>
              <a:prstGeom prst="line">
                <a:avLst/>
              </a:prstGeom>
              <a:ln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7D371B6F-1012-4CBD-87C2-C5350EB90A1A}"/>
              </a:ext>
            </a:extLst>
          </p:cNvPr>
          <p:cNvGrpSpPr/>
          <p:nvPr/>
        </p:nvGrpSpPr>
        <p:grpSpPr>
          <a:xfrm>
            <a:off x="909095" y="3555934"/>
            <a:ext cx="4177255" cy="2456952"/>
            <a:chOff x="909095" y="3555934"/>
            <a:chExt cx="4177255" cy="245695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B36B0699-AE4B-43F4-90F4-2E354CF25DE7}"/>
                    </a:ext>
                  </a:extLst>
                </p:cNvPr>
                <p:cNvSpPr/>
                <p:nvPr/>
              </p:nvSpPr>
              <p:spPr>
                <a:xfrm>
                  <a:off x="2209164" y="3555934"/>
                  <a:ext cx="1536316" cy="44621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𝑛𝑜𝑛</m:t>
                        </m:r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𝑐𝑜𝑛𝑣𝑒𝑥</m:t>
                        </m:r>
                      </m:oMath>
                    </m:oMathPara>
                  </a14:m>
                  <a:endParaRPr lang="en-US" sz="2400" baseline="-10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B36B0699-AE4B-43F4-90F4-2E354CF25DE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09164" y="3555934"/>
                  <a:ext cx="1536316" cy="446211"/>
                </a:xfrm>
                <a:prstGeom prst="rect">
                  <a:avLst/>
                </a:prstGeom>
                <a:blipFill>
                  <a:blip r:embed="rId5"/>
                  <a:stretch>
                    <a:fillRect l="-4762" r="-5556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647EEFC0-4366-4DA1-B463-81026643387C}"/>
                </a:ext>
              </a:extLst>
            </p:cNvPr>
            <p:cNvGrpSpPr/>
            <p:nvPr/>
          </p:nvGrpSpPr>
          <p:grpSpPr>
            <a:xfrm>
              <a:off x="909095" y="3820932"/>
              <a:ext cx="4177255" cy="2191954"/>
              <a:chOff x="909095" y="3820932"/>
              <a:chExt cx="4177255" cy="2191954"/>
            </a:xfrm>
          </p:grpSpPr>
          <p:grpSp>
            <p:nvGrpSpPr>
              <p:cNvPr id="56" name="Group 55">
                <a:extLst>
                  <a:ext uri="{FF2B5EF4-FFF2-40B4-BE49-F238E27FC236}">
                    <a16:creationId xmlns:a16="http://schemas.microsoft.com/office/drawing/2014/main" id="{BEFD5950-8B2F-45F3-93B8-F985105CF16B}"/>
                  </a:ext>
                </a:extLst>
              </p:cNvPr>
              <p:cNvGrpSpPr/>
              <p:nvPr/>
            </p:nvGrpSpPr>
            <p:grpSpPr>
              <a:xfrm>
                <a:off x="909095" y="3820932"/>
                <a:ext cx="3495675" cy="2191954"/>
                <a:chOff x="861470" y="3803679"/>
                <a:chExt cx="3495675" cy="2191954"/>
              </a:xfrm>
            </p:grpSpPr>
            <p:grpSp>
              <p:nvGrpSpPr>
                <p:cNvPr id="44" name="Group 43">
                  <a:extLst>
                    <a:ext uri="{FF2B5EF4-FFF2-40B4-BE49-F238E27FC236}">
                      <a16:creationId xmlns:a16="http://schemas.microsoft.com/office/drawing/2014/main" id="{E7431D0E-F5A2-4567-A9AF-05DF60ECB172}"/>
                    </a:ext>
                  </a:extLst>
                </p:cNvPr>
                <p:cNvGrpSpPr/>
                <p:nvPr/>
              </p:nvGrpSpPr>
              <p:grpSpPr>
                <a:xfrm>
                  <a:off x="1049788" y="5760915"/>
                  <a:ext cx="3307357" cy="234718"/>
                  <a:chOff x="7679528" y="5817585"/>
                  <a:chExt cx="3302797" cy="273265"/>
                </a:xfrm>
              </p:grpSpPr>
              <p:cxnSp>
                <p:nvCxnSpPr>
                  <p:cNvPr id="48" name="Straight Connector 47">
                    <a:extLst>
                      <a:ext uri="{FF2B5EF4-FFF2-40B4-BE49-F238E27FC236}">
                        <a16:creationId xmlns:a16="http://schemas.microsoft.com/office/drawing/2014/main" id="{56DD13A9-B292-4983-A1EA-4CD6B6837D7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7679528" y="5817585"/>
                    <a:ext cx="3302797" cy="0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49" name="Rectangle 48">
                        <a:extLst>
                          <a:ext uri="{FF2B5EF4-FFF2-40B4-BE49-F238E27FC236}">
                            <a16:creationId xmlns:a16="http://schemas.microsoft.com/office/drawing/2014/main" id="{7640FCDD-B925-4107-8782-DD97300F80F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72575" y="5817586"/>
                        <a:ext cx="314324" cy="27326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0" tIns="0" rIns="0" bIns="0"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oMath>
                          </m:oMathPara>
                        </a14:m>
                        <a:endParaRPr lang="en-US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49" name="Rectangle 48">
                        <a:extLst>
                          <a:ext uri="{FF2B5EF4-FFF2-40B4-BE49-F238E27FC236}">
                            <a16:creationId xmlns:a16="http://schemas.microsoft.com/office/drawing/2014/main" id="{7640FCDD-B925-4107-8782-DD97300F80F2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9172575" y="5817586"/>
                        <a:ext cx="314324" cy="273264"/>
                      </a:xfrm>
                      <a:prstGeom prst="rect">
                        <a:avLst/>
                      </a:prstGeom>
                      <a:blipFill>
                        <a:blip r:embed="rId6"/>
                        <a:stretch>
                          <a:fillRect l="-3846" t="-2632" b="-18421"/>
                        </a:stretch>
                      </a:blipFill>
                      <a:ln>
                        <a:noFill/>
                      </a:ln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grpSp>
              <p:nvGrpSpPr>
                <p:cNvPr id="45" name="Group 44">
                  <a:extLst>
                    <a:ext uri="{FF2B5EF4-FFF2-40B4-BE49-F238E27FC236}">
                      <a16:creationId xmlns:a16="http://schemas.microsoft.com/office/drawing/2014/main" id="{27A724E4-606A-45BC-A4C5-802ED36D5E1D}"/>
                    </a:ext>
                  </a:extLst>
                </p:cNvPr>
                <p:cNvGrpSpPr/>
                <p:nvPr/>
              </p:nvGrpSpPr>
              <p:grpSpPr>
                <a:xfrm>
                  <a:off x="861470" y="3803679"/>
                  <a:ext cx="362395" cy="2079957"/>
                  <a:chOff x="7491470" y="3538923"/>
                  <a:chExt cx="361895" cy="2421537"/>
                </a:xfrm>
              </p:grpSpPr>
              <p:cxnSp>
                <p:nvCxnSpPr>
                  <p:cNvPr id="46" name="Straight Connector 45">
                    <a:extLst>
                      <a:ext uri="{FF2B5EF4-FFF2-40B4-BE49-F238E27FC236}">
                        <a16:creationId xmlns:a16="http://schemas.microsoft.com/office/drawing/2014/main" id="{554270A9-9FAF-4AE7-B1CC-309C0B1F5D9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853365" y="3538923"/>
                    <a:ext cx="0" cy="2421537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47" name="Rectangle 46">
                        <a:extLst>
                          <a:ext uri="{FF2B5EF4-FFF2-40B4-BE49-F238E27FC236}">
                            <a16:creationId xmlns:a16="http://schemas.microsoft.com/office/drawing/2014/main" id="{7895196B-7B55-459A-BDC0-D1036FD5DE7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91470" y="4457379"/>
                        <a:ext cx="285754" cy="34321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0" tIns="0" rIns="0" bIns="0"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oMath>
                          </m:oMathPara>
                        </a14:m>
                        <a:endParaRPr lang="en-US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47" name="Rectangle 46">
                        <a:extLst>
                          <a:ext uri="{FF2B5EF4-FFF2-40B4-BE49-F238E27FC236}">
                            <a16:creationId xmlns:a16="http://schemas.microsoft.com/office/drawing/2014/main" id="{7895196B-7B55-459A-BDC0-D1036FD5DE76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7491470" y="4457379"/>
                        <a:ext cx="285754" cy="343219"/>
                      </a:xfrm>
                      <a:prstGeom prst="rect">
                        <a:avLst/>
                      </a:prstGeom>
                      <a:blipFill>
                        <a:blip r:embed="rId7"/>
                        <a:stretch>
                          <a:fillRect l="-68085" r="-53191" b="-28571"/>
                        </a:stretch>
                      </a:blipFill>
                      <a:ln>
                        <a:noFill/>
                      </a:ln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</p:grp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918E4808-FB58-43B7-963E-4BE84EC7FC9A}"/>
                  </a:ext>
                </a:extLst>
              </p:cNvPr>
              <p:cNvSpPr/>
              <p:nvPr/>
            </p:nvSpPr>
            <p:spPr>
              <a:xfrm>
                <a:off x="1572916" y="3829050"/>
                <a:ext cx="3513434" cy="1829392"/>
              </a:xfrm>
              <a:custGeom>
                <a:avLst/>
                <a:gdLst>
                  <a:gd name="connsiteX0" fmla="*/ 8234 w 3513434"/>
                  <a:gd name="connsiteY0" fmla="*/ 190500 h 1829392"/>
                  <a:gd name="connsiteX1" fmla="*/ 55859 w 3513434"/>
                  <a:gd name="connsiteY1" fmla="*/ 647700 h 1829392"/>
                  <a:gd name="connsiteX2" fmla="*/ 427334 w 3513434"/>
                  <a:gd name="connsiteY2" fmla="*/ 581025 h 1829392"/>
                  <a:gd name="connsiteX3" fmla="*/ 779759 w 3513434"/>
                  <a:gd name="connsiteY3" fmla="*/ 771525 h 1829392"/>
                  <a:gd name="connsiteX4" fmla="*/ 713084 w 3513434"/>
                  <a:gd name="connsiteY4" fmla="*/ 1123950 h 1829392"/>
                  <a:gd name="connsiteX5" fmla="*/ 1122659 w 3513434"/>
                  <a:gd name="connsiteY5" fmla="*/ 981075 h 1829392"/>
                  <a:gd name="connsiteX6" fmla="*/ 1236959 w 3513434"/>
                  <a:gd name="connsiteY6" fmla="*/ 1266825 h 1829392"/>
                  <a:gd name="connsiteX7" fmla="*/ 922634 w 3513434"/>
                  <a:gd name="connsiteY7" fmla="*/ 1438275 h 1829392"/>
                  <a:gd name="connsiteX8" fmla="*/ 1008359 w 3513434"/>
                  <a:gd name="connsiteY8" fmla="*/ 1695450 h 1829392"/>
                  <a:gd name="connsiteX9" fmla="*/ 1465559 w 3513434"/>
                  <a:gd name="connsiteY9" fmla="*/ 1552575 h 1829392"/>
                  <a:gd name="connsiteX10" fmla="*/ 1837034 w 3513434"/>
                  <a:gd name="connsiteY10" fmla="*/ 1600200 h 1829392"/>
                  <a:gd name="connsiteX11" fmla="*/ 2027534 w 3513434"/>
                  <a:gd name="connsiteY11" fmla="*/ 1828800 h 1829392"/>
                  <a:gd name="connsiteX12" fmla="*/ 2484734 w 3513434"/>
                  <a:gd name="connsiteY12" fmla="*/ 1524000 h 1829392"/>
                  <a:gd name="connsiteX13" fmla="*/ 2437109 w 3513434"/>
                  <a:gd name="connsiteY13" fmla="*/ 1123950 h 1829392"/>
                  <a:gd name="connsiteX14" fmla="*/ 2865734 w 3513434"/>
                  <a:gd name="connsiteY14" fmla="*/ 1352550 h 1829392"/>
                  <a:gd name="connsiteX15" fmla="*/ 3103859 w 3513434"/>
                  <a:gd name="connsiteY15" fmla="*/ 1085850 h 1829392"/>
                  <a:gd name="connsiteX16" fmla="*/ 2865734 w 3513434"/>
                  <a:gd name="connsiteY16" fmla="*/ 800100 h 1829392"/>
                  <a:gd name="connsiteX17" fmla="*/ 3199109 w 3513434"/>
                  <a:gd name="connsiteY17" fmla="*/ 733425 h 1829392"/>
                  <a:gd name="connsiteX18" fmla="*/ 3446759 w 3513434"/>
                  <a:gd name="connsiteY18" fmla="*/ 1009650 h 1829392"/>
                  <a:gd name="connsiteX19" fmla="*/ 3341984 w 3513434"/>
                  <a:gd name="connsiteY19" fmla="*/ 390525 h 1829392"/>
                  <a:gd name="connsiteX20" fmla="*/ 3218159 w 3513434"/>
                  <a:gd name="connsiteY20" fmla="*/ 76200 h 1829392"/>
                  <a:gd name="connsiteX21" fmla="*/ 3513434 w 3513434"/>
                  <a:gd name="connsiteY21" fmla="*/ 0 h 18293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513434" h="1829392">
                    <a:moveTo>
                      <a:pt x="8234" y="190500"/>
                    </a:moveTo>
                    <a:cubicBezTo>
                      <a:pt x="-2879" y="386556"/>
                      <a:pt x="-13991" y="582613"/>
                      <a:pt x="55859" y="647700"/>
                    </a:cubicBezTo>
                    <a:cubicBezTo>
                      <a:pt x="125709" y="712787"/>
                      <a:pt x="306684" y="560388"/>
                      <a:pt x="427334" y="581025"/>
                    </a:cubicBezTo>
                    <a:cubicBezTo>
                      <a:pt x="547984" y="601662"/>
                      <a:pt x="732134" y="681038"/>
                      <a:pt x="779759" y="771525"/>
                    </a:cubicBezTo>
                    <a:cubicBezTo>
                      <a:pt x="827384" y="862012"/>
                      <a:pt x="655934" y="1089025"/>
                      <a:pt x="713084" y="1123950"/>
                    </a:cubicBezTo>
                    <a:cubicBezTo>
                      <a:pt x="770234" y="1158875"/>
                      <a:pt x="1035347" y="957263"/>
                      <a:pt x="1122659" y="981075"/>
                    </a:cubicBezTo>
                    <a:cubicBezTo>
                      <a:pt x="1209972" y="1004888"/>
                      <a:pt x="1270296" y="1190625"/>
                      <a:pt x="1236959" y="1266825"/>
                    </a:cubicBezTo>
                    <a:cubicBezTo>
                      <a:pt x="1203622" y="1343025"/>
                      <a:pt x="960734" y="1366837"/>
                      <a:pt x="922634" y="1438275"/>
                    </a:cubicBezTo>
                    <a:cubicBezTo>
                      <a:pt x="884534" y="1509713"/>
                      <a:pt x="917871" y="1676400"/>
                      <a:pt x="1008359" y="1695450"/>
                    </a:cubicBezTo>
                    <a:cubicBezTo>
                      <a:pt x="1098847" y="1714500"/>
                      <a:pt x="1327447" y="1568450"/>
                      <a:pt x="1465559" y="1552575"/>
                    </a:cubicBezTo>
                    <a:cubicBezTo>
                      <a:pt x="1603672" y="1536700"/>
                      <a:pt x="1743372" y="1554163"/>
                      <a:pt x="1837034" y="1600200"/>
                    </a:cubicBezTo>
                    <a:cubicBezTo>
                      <a:pt x="1930697" y="1646238"/>
                      <a:pt x="1919584" y="1841500"/>
                      <a:pt x="2027534" y="1828800"/>
                    </a:cubicBezTo>
                    <a:cubicBezTo>
                      <a:pt x="2135484" y="1816100"/>
                      <a:pt x="2416471" y="1641475"/>
                      <a:pt x="2484734" y="1524000"/>
                    </a:cubicBezTo>
                    <a:cubicBezTo>
                      <a:pt x="2552997" y="1406525"/>
                      <a:pt x="2373609" y="1152525"/>
                      <a:pt x="2437109" y="1123950"/>
                    </a:cubicBezTo>
                    <a:cubicBezTo>
                      <a:pt x="2500609" y="1095375"/>
                      <a:pt x="2754609" y="1358900"/>
                      <a:pt x="2865734" y="1352550"/>
                    </a:cubicBezTo>
                    <a:cubicBezTo>
                      <a:pt x="2976859" y="1346200"/>
                      <a:pt x="3103859" y="1177925"/>
                      <a:pt x="3103859" y="1085850"/>
                    </a:cubicBezTo>
                    <a:cubicBezTo>
                      <a:pt x="3103859" y="993775"/>
                      <a:pt x="2849859" y="858837"/>
                      <a:pt x="2865734" y="800100"/>
                    </a:cubicBezTo>
                    <a:cubicBezTo>
                      <a:pt x="2881609" y="741363"/>
                      <a:pt x="3102272" y="698500"/>
                      <a:pt x="3199109" y="733425"/>
                    </a:cubicBezTo>
                    <a:cubicBezTo>
                      <a:pt x="3295946" y="768350"/>
                      <a:pt x="3422947" y="1066800"/>
                      <a:pt x="3446759" y="1009650"/>
                    </a:cubicBezTo>
                    <a:cubicBezTo>
                      <a:pt x="3470571" y="952500"/>
                      <a:pt x="3380084" y="546100"/>
                      <a:pt x="3341984" y="390525"/>
                    </a:cubicBezTo>
                    <a:cubicBezTo>
                      <a:pt x="3303884" y="234950"/>
                      <a:pt x="3189584" y="141287"/>
                      <a:pt x="3218159" y="76200"/>
                    </a:cubicBezTo>
                    <a:cubicBezTo>
                      <a:pt x="3246734" y="11113"/>
                      <a:pt x="3380084" y="5556"/>
                      <a:pt x="3513434" y="0"/>
                    </a:cubicBezTo>
                  </a:path>
                </a:pathLst>
              </a:custGeom>
              <a:noFill/>
              <a:ln w="19050">
                <a:solidFill>
                  <a:srgbClr val="D83CD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0A992A22-B722-4B6A-9D77-3F8C07C8DB9D}"/>
              </a:ext>
            </a:extLst>
          </p:cNvPr>
          <p:cNvGrpSpPr/>
          <p:nvPr/>
        </p:nvGrpSpPr>
        <p:grpSpPr>
          <a:xfrm>
            <a:off x="5943483" y="3647282"/>
            <a:ext cx="3638667" cy="2393421"/>
            <a:chOff x="5943483" y="3647282"/>
            <a:chExt cx="3638667" cy="2393421"/>
          </a:xfrm>
        </p:grpSpPr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909BD320-A0A0-43BF-8729-8008B2687B97}"/>
                </a:ext>
              </a:extLst>
            </p:cNvPr>
            <p:cNvGrpSpPr/>
            <p:nvPr/>
          </p:nvGrpSpPr>
          <p:grpSpPr>
            <a:xfrm>
              <a:off x="5943483" y="3647282"/>
              <a:ext cx="3566003" cy="2393421"/>
              <a:chOff x="5943483" y="3647282"/>
              <a:chExt cx="3566003" cy="239342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7" name="Rectangle 56">
                    <a:extLst>
                      <a:ext uri="{FF2B5EF4-FFF2-40B4-BE49-F238E27FC236}">
                        <a16:creationId xmlns:a16="http://schemas.microsoft.com/office/drawing/2014/main" id="{233433E9-0882-4598-8DF8-E49D21174323}"/>
                      </a:ext>
                    </a:extLst>
                  </p:cNvPr>
                  <p:cNvSpPr/>
                  <p:nvPr/>
                </p:nvSpPr>
                <p:spPr>
                  <a:xfrm>
                    <a:off x="6644008" y="3647282"/>
                    <a:ext cx="2865478" cy="129528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t" anchorCtr="0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𝑛𝑒𝑒𝑑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en-US" sz="2400" b="0" i="1" dirty="0">
                      <a:solidFill>
                        <a:schemeClr val="tx1"/>
                      </a:solidFill>
                      <a:latin typeface="Cambria Math" panose="02040503050406030204" pitchFamily="18" charset="0"/>
                    </a:endParaRP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𝑐𝑜𝑠𝑡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𝑓𝑢𝑛𝑐𝑡𝑖𝑜𝑛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𝑎𝑡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𝑖𝑠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en-US" sz="2400" b="0" i="1" dirty="0">
                      <a:solidFill>
                        <a:schemeClr val="tx1"/>
                      </a:solidFill>
                      <a:latin typeface="Cambria Math" panose="02040503050406030204" pitchFamily="18" charset="0"/>
                    </a:endParaRP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𝑐𝑜𝑛𝑣𝑒𝑥</m:t>
                          </m:r>
                        </m:oMath>
                      </m:oMathPara>
                    </a14:m>
                    <a:endParaRPr lang="en-US" sz="2400" baseline="-100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7" name="Rectangle 56">
                    <a:extLst>
                      <a:ext uri="{FF2B5EF4-FFF2-40B4-BE49-F238E27FC236}">
                        <a16:creationId xmlns:a16="http://schemas.microsoft.com/office/drawing/2014/main" id="{233433E9-0882-4598-8DF8-E49D2117432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644008" y="3647282"/>
                    <a:ext cx="2865478" cy="1295287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3404" r="-1915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6837C83D-B7C3-4DD7-AA9E-BF23718267A7}"/>
                  </a:ext>
                </a:extLst>
              </p:cNvPr>
              <p:cNvGrpSpPr/>
              <p:nvPr/>
            </p:nvGrpSpPr>
            <p:grpSpPr>
              <a:xfrm>
                <a:off x="5943483" y="3848749"/>
                <a:ext cx="3495675" cy="2191954"/>
                <a:chOff x="861470" y="3803679"/>
                <a:chExt cx="3495675" cy="2191954"/>
              </a:xfrm>
            </p:grpSpPr>
            <p:grpSp>
              <p:nvGrpSpPr>
                <p:cNvPr id="59" name="Group 58">
                  <a:extLst>
                    <a:ext uri="{FF2B5EF4-FFF2-40B4-BE49-F238E27FC236}">
                      <a16:creationId xmlns:a16="http://schemas.microsoft.com/office/drawing/2014/main" id="{5113EC08-447F-496A-A761-3373868F2C8B}"/>
                    </a:ext>
                  </a:extLst>
                </p:cNvPr>
                <p:cNvGrpSpPr/>
                <p:nvPr/>
              </p:nvGrpSpPr>
              <p:grpSpPr>
                <a:xfrm>
                  <a:off x="1049788" y="5760915"/>
                  <a:ext cx="3307357" cy="234718"/>
                  <a:chOff x="7679528" y="5817585"/>
                  <a:chExt cx="3302797" cy="273265"/>
                </a:xfrm>
              </p:grpSpPr>
              <p:cxnSp>
                <p:nvCxnSpPr>
                  <p:cNvPr id="63" name="Straight Connector 62">
                    <a:extLst>
                      <a:ext uri="{FF2B5EF4-FFF2-40B4-BE49-F238E27FC236}">
                        <a16:creationId xmlns:a16="http://schemas.microsoft.com/office/drawing/2014/main" id="{F4FE9B14-F155-477F-BA25-A4EAF0200EE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7679528" y="5817585"/>
                    <a:ext cx="3302797" cy="0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64" name="Rectangle 63">
                        <a:extLst>
                          <a:ext uri="{FF2B5EF4-FFF2-40B4-BE49-F238E27FC236}">
                            <a16:creationId xmlns:a16="http://schemas.microsoft.com/office/drawing/2014/main" id="{DABA1D9A-7FF8-4001-80E3-6D2B185709D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72575" y="5817586"/>
                        <a:ext cx="314324" cy="27326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0" tIns="0" rIns="0" bIns="0"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oMath>
                          </m:oMathPara>
                        </a14:m>
                        <a:endParaRPr lang="en-US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64" name="Rectangle 63">
                        <a:extLst>
                          <a:ext uri="{FF2B5EF4-FFF2-40B4-BE49-F238E27FC236}">
                            <a16:creationId xmlns:a16="http://schemas.microsoft.com/office/drawing/2014/main" id="{DABA1D9A-7FF8-4001-80E3-6D2B185709D7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9172575" y="5817586"/>
                        <a:ext cx="314324" cy="273264"/>
                      </a:xfrm>
                      <a:prstGeom prst="rect">
                        <a:avLst/>
                      </a:prstGeom>
                      <a:blipFill>
                        <a:blip r:embed="rId9"/>
                        <a:stretch>
                          <a:fillRect l="-5769" t="-2564" b="-17949"/>
                        </a:stretch>
                      </a:blipFill>
                      <a:ln>
                        <a:noFill/>
                      </a:ln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grpSp>
              <p:nvGrpSpPr>
                <p:cNvPr id="60" name="Group 59">
                  <a:extLst>
                    <a:ext uri="{FF2B5EF4-FFF2-40B4-BE49-F238E27FC236}">
                      <a16:creationId xmlns:a16="http://schemas.microsoft.com/office/drawing/2014/main" id="{F122A5D2-4454-4E9B-B36E-A86082D34B39}"/>
                    </a:ext>
                  </a:extLst>
                </p:cNvPr>
                <p:cNvGrpSpPr/>
                <p:nvPr/>
              </p:nvGrpSpPr>
              <p:grpSpPr>
                <a:xfrm>
                  <a:off x="861470" y="3803679"/>
                  <a:ext cx="362395" cy="2079957"/>
                  <a:chOff x="7491470" y="3538923"/>
                  <a:chExt cx="361895" cy="2421537"/>
                </a:xfrm>
              </p:grpSpPr>
              <p:cxnSp>
                <p:nvCxnSpPr>
                  <p:cNvPr id="61" name="Straight Connector 60">
                    <a:extLst>
                      <a:ext uri="{FF2B5EF4-FFF2-40B4-BE49-F238E27FC236}">
                        <a16:creationId xmlns:a16="http://schemas.microsoft.com/office/drawing/2014/main" id="{77535A87-91FA-4F3E-8F40-E1A423D68F4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853365" y="3538923"/>
                    <a:ext cx="0" cy="2421537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62" name="Rectangle 61">
                        <a:extLst>
                          <a:ext uri="{FF2B5EF4-FFF2-40B4-BE49-F238E27FC236}">
                            <a16:creationId xmlns:a16="http://schemas.microsoft.com/office/drawing/2014/main" id="{E6256B45-3ABD-4894-AE62-15187EE4248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91470" y="4457379"/>
                        <a:ext cx="285754" cy="34321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0" tIns="0" rIns="0" bIns="0"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oMath>
                          </m:oMathPara>
                        </a14:m>
                        <a:endParaRPr lang="en-US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62" name="Rectangle 61">
                        <a:extLst>
                          <a:ext uri="{FF2B5EF4-FFF2-40B4-BE49-F238E27FC236}">
                            <a16:creationId xmlns:a16="http://schemas.microsoft.com/office/drawing/2014/main" id="{E6256B45-3ABD-4894-AE62-15187EE4248D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7491470" y="4457379"/>
                        <a:ext cx="285754" cy="343219"/>
                      </a:xfrm>
                      <a:prstGeom prst="rect">
                        <a:avLst/>
                      </a:prstGeom>
                      <a:blipFill>
                        <a:blip r:embed="rId10"/>
                        <a:stretch>
                          <a:fillRect l="-68085" r="-53191" b="-29167"/>
                        </a:stretch>
                      </a:blipFill>
                      <a:ln>
                        <a:noFill/>
                      </a:ln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</p:grpSp>
        </p:grp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D0E72AB0-7348-4708-A1CB-416B0F694A5D}"/>
                </a:ext>
              </a:extLst>
            </p:cNvPr>
            <p:cNvSpPr/>
            <p:nvPr/>
          </p:nvSpPr>
          <p:spPr>
            <a:xfrm>
              <a:off x="6610350" y="3951571"/>
              <a:ext cx="2971800" cy="1731693"/>
            </a:xfrm>
            <a:custGeom>
              <a:avLst/>
              <a:gdLst>
                <a:gd name="connsiteX0" fmla="*/ 0 w 2971800"/>
                <a:gd name="connsiteY0" fmla="*/ 0 h 1867264"/>
                <a:gd name="connsiteX1" fmla="*/ 247650 w 2971800"/>
                <a:gd name="connsiteY1" fmla="*/ 1076325 h 1867264"/>
                <a:gd name="connsiteX2" fmla="*/ 1190625 w 2971800"/>
                <a:gd name="connsiteY2" fmla="*/ 1714500 h 1867264"/>
                <a:gd name="connsiteX3" fmla="*/ 1733550 w 2971800"/>
                <a:gd name="connsiteY3" fmla="*/ 1809750 h 1867264"/>
                <a:gd name="connsiteX4" fmla="*/ 2533650 w 2971800"/>
                <a:gd name="connsiteY4" fmla="*/ 971550 h 1867264"/>
                <a:gd name="connsiteX5" fmla="*/ 2971800 w 2971800"/>
                <a:gd name="connsiteY5" fmla="*/ 161925 h 1867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71800" h="1867264">
                  <a:moveTo>
                    <a:pt x="0" y="0"/>
                  </a:moveTo>
                  <a:cubicBezTo>
                    <a:pt x="24606" y="395287"/>
                    <a:pt x="49213" y="790575"/>
                    <a:pt x="247650" y="1076325"/>
                  </a:cubicBezTo>
                  <a:cubicBezTo>
                    <a:pt x="446088" y="1362075"/>
                    <a:pt x="942975" y="1592263"/>
                    <a:pt x="1190625" y="1714500"/>
                  </a:cubicBezTo>
                  <a:cubicBezTo>
                    <a:pt x="1438275" y="1836737"/>
                    <a:pt x="1509713" y="1933575"/>
                    <a:pt x="1733550" y="1809750"/>
                  </a:cubicBezTo>
                  <a:cubicBezTo>
                    <a:pt x="1957387" y="1685925"/>
                    <a:pt x="2327275" y="1246188"/>
                    <a:pt x="2533650" y="971550"/>
                  </a:cubicBezTo>
                  <a:cubicBezTo>
                    <a:pt x="2740025" y="696912"/>
                    <a:pt x="2855912" y="429418"/>
                    <a:pt x="2971800" y="161925"/>
                  </a:cubicBezTo>
                </a:path>
              </a:pathLst>
            </a:custGeom>
            <a:noFill/>
            <a:ln w="19050">
              <a:solidFill>
                <a:srgbClr val="D83CD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05473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038" y="237150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Logistic regression – Cost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673AA4C9-C9F5-415D-89B6-ED24E4076DE8}"/>
                  </a:ext>
                </a:extLst>
              </p:cNvPr>
              <p:cNvSpPr/>
              <p:nvPr/>
            </p:nvSpPr>
            <p:spPr>
              <a:xfrm>
                <a:off x="640212" y="977556"/>
                <a:ext cx="10208763" cy="83252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𝐶𝑜𝑠𝑡</m:t>
                      </m:r>
                      <m:d>
                        <m:dPr>
                          <m:ctrlP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2000" i="1" baseline="-200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∅</m:t>
                          </m:r>
                          <m:d>
                            <m:dPr>
                              <m:ctrlPr>
                                <a:rPr lang="en-US" sz="20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brk m:alnAt="7"/>
                                </m:rP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⇒</m:t>
                              </m:r>
                              <m:r>
                                <m:rPr>
                                  <m:brk m:alnAt="7"/>
                                </m:rP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US" sz="20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  <m:brk m:alnAt="7"/>
                                    </m:rPr>
                                    <a:rPr lang="en-US" sz="200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l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00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0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en-US" sz="200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sz="200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200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  <m:r>
                                <a:rPr lang="en-US" sz="2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                 </m:t>
                              </m:r>
                            </m:e>
                            <m:e>
                              <m:r>
                                <a:rPr lang="en-US" sz="2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brk m:alnAt="7"/>
                                </m:rP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⇒</m:t>
                              </m:r>
                              <m:r>
                                <m:rPr>
                                  <m:brk m:alnAt="7"/>
                                </m:rP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US" sz="20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  <m:brk m:alnAt="7"/>
                                    </m:rPr>
                                    <a:rPr lang="en-US" sz="200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l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00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0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  <m:r>
                                            <a:rPr lang="en-US" sz="200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200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en-US" sz="200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sz="200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200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e>
                                  </m:d>
                                  <m:r>
                                    <a:rPr lang="en-US" sz="20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          </m:t>
                                  </m:r>
                                </m:e>
                              </m:func>
                            </m:e>
                          </m:eqArr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𝑖𝑙𝑒</m:t>
                          </m:r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≤</m:t>
                          </m:r>
                          <m:sSub>
                            <m:sSubPr>
                              <m:ctrlPr>
                                <a:rPr lang="en-US" sz="20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20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≤</m:t>
                          </m:r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673AA4C9-C9F5-415D-89B6-ED24E4076D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212" y="977556"/>
                <a:ext cx="10208763" cy="83252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092ACAE-42FB-4434-AE15-6827AD4711B4}"/>
              </a:ext>
            </a:extLst>
          </p:cNvPr>
          <p:cNvCxnSpPr>
            <a:cxnSpLocks/>
            <a:stCxn id="59" idx="0"/>
            <a:endCxn id="59" idx="0"/>
          </p:cNvCxnSpPr>
          <p:nvPr/>
        </p:nvCxnSpPr>
        <p:spPr>
          <a:xfrm>
            <a:off x="4848279" y="6171612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6" name="Group 65">
            <a:extLst>
              <a:ext uri="{FF2B5EF4-FFF2-40B4-BE49-F238E27FC236}">
                <a16:creationId xmlns:a16="http://schemas.microsoft.com/office/drawing/2014/main" id="{35DF2BEA-5FD7-4B11-83D7-117AC80FF2B8}"/>
              </a:ext>
            </a:extLst>
          </p:cNvPr>
          <p:cNvGrpSpPr/>
          <p:nvPr/>
        </p:nvGrpSpPr>
        <p:grpSpPr>
          <a:xfrm>
            <a:off x="794920" y="3638550"/>
            <a:ext cx="4262850" cy="2783733"/>
            <a:chOff x="794920" y="3638550"/>
            <a:chExt cx="4262850" cy="2783733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B7DF24B8-D298-455E-8E49-6DFEBE5B9D3A}"/>
                </a:ext>
              </a:extLst>
            </p:cNvPr>
            <p:cNvGrpSpPr/>
            <p:nvPr/>
          </p:nvGrpSpPr>
          <p:grpSpPr>
            <a:xfrm>
              <a:off x="794920" y="3728974"/>
              <a:ext cx="4262850" cy="2693309"/>
              <a:chOff x="793445" y="2926150"/>
              <a:chExt cx="3577642" cy="2379275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43F28203-7C62-4967-93A6-0AA66845388C}"/>
                  </a:ext>
                </a:extLst>
              </p:cNvPr>
              <p:cNvGrpSpPr/>
              <p:nvPr/>
            </p:nvGrpSpPr>
            <p:grpSpPr>
              <a:xfrm>
                <a:off x="793445" y="2926150"/>
                <a:ext cx="3577642" cy="2379275"/>
                <a:chOff x="793445" y="2926150"/>
                <a:chExt cx="3577642" cy="2379275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9" name="Rectangle 58">
                      <a:extLst>
                        <a:ext uri="{FF2B5EF4-FFF2-40B4-BE49-F238E27FC236}">
                          <a16:creationId xmlns:a16="http://schemas.microsoft.com/office/drawing/2014/main" id="{70F77B02-9EB8-4DE8-B3B5-BFF98201895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19452" y="5083982"/>
                      <a:ext cx="351635" cy="221443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12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oMath>
                        </m:oMathPara>
                      </a14:m>
                      <a:endParaRPr 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59" name="Rectangle 58">
                      <a:extLst>
                        <a:ext uri="{FF2B5EF4-FFF2-40B4-BE49-F238E27FC236}">
                          <a16:creationId xmlns:a16="http://schemas.microsoft.com/office/drawing/2014/main" id="{70F77B02-9EB8-4DE8-B3B5-BFF98201895D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019452" y="5083982"/>
                      <a:ext cx="351635" cy="221443"/>
                    </a:xfrm>
                    <a:prstGeom prst="rect">
                      <a:avLst/>
                    </a:prstGeom>
                    <a:blipFill>
                      <a:blip r:embed="rId3"/>
                      <a:stretch>
                        <a:fillRect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9DD457E4-4A15-4725-9676-358E7E6B3AD0}"/>
                    </a:ext>
                  </a:extLst>
                </p:cNvPr>
                <p:cNvGrpSpPr/>
                <p:nvPr/>
              </p:nvGrpSpPr>
              <p:grpSpPr>
                <a:xfrm>
                  <a:off x="793445" y="2926150"/>
                  <a:ext cx="3495675" cy="2249112"/>
                  <a:chOff x="793445" y="2926150"/>
                  <a:chExt cx="3495675" cy="2249112"/>
                </a:xfrm>
              </p:grpSpPr>
              <p:grpSp>
                <p:nvGrpSpPr>
                  <p:cNvPr id="37" name="Group 36">
                    <a:extLst>
                      <a:ext uri="{FF2B5EF4-FFF2-40B4-BE49-F238E27FC236}">
                        <a16:creationId xmlns:a16="http://schemas.microsoft.com/office/drawing/2014/main" id="{847F5E00-267F-4698-88AD-84173A8175A2}"/>
                      </a:ext>
                    </a:extLst>
                  </p:cNvPr>
                  <p:cNvGrpSpPr/>
                  <p:nvPr/>
                </p:nvGrpSpPr>
                <p:grpSpPr>
                  <a:xfrm>
                    <a:off x="793445" y="2926150"/>
                    <a:ext cx="3495675" cy="2249112"/>
                    <a:chOff x="909095" y="3820932"/>
                    <a:chExt cx="3495675" cy="2249112"/>
                  </a:xfrm>
                </p:grpSpPr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38" name="Rectangle 37">
                          <a:extLst>
                            <a:ext uri="{FF2B5EF4-FFF2-40B4-BE49-F238E27FC236}">
                              <a16:creationId xmlns:a16="http://schemas.microsoft.com/office/drawing/2014/main" id="{59EB8894-C10B-4B3C-93E4-F9620FD1050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453719" y="4311023"/>
                          <a:ext cx="1041773" cy="38446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0" tIns="0" rIns="0" bIns="0" rtlCol="0" anchor="t" anchorCtr="0"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b="0" i="1" dirty="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𝑖𝑓</m:t>
                                </m:r>
                                <m:r>
                                  <a:rPr lang="en-US" sz="2400" b="0" i="1" dirty="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400" b="0" i="1" dirty="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2400" b="0" i="1" dirty="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400" b="0" i="1" dirty="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2400" baseline="-10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38" name="Rectangle 37">
                          <a:extLst>
                            <a:ext uri="{FF2B5EF4-FFF2-40B4-BE49-F238E27FC236}">
                              <a16:creationId xmlns:a16="http://schemas.microsoft.com/office/drawing/2014/main" id="{59EB8894-C10B-4B3C-93E4-F9620FD1050E}"/>
                            </a:ext>
                          </a:extLst>
                        </p:cNvPr>
                        <p:cNvSpPr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2453719" y="4311023"/>
                          <a:ext cx="1041773" cy="384467"/>
                        </a:xfrm>
                        <a:prstGeom prst="rect">
                          <a:avLst/>
                        </a:prstGeom>
                        <a:blipFill>
                          <a:blip r:embed="rId4"/>
                          <a:stretch>
                            <a:fillRect l="-11275" b="-15493"/>
                          </a:stretch>
                        </a:blipFill>
                        <a:ln>
                          <a:noFill/>
                        </a:ln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p:grpSp>
                  <p:nvGrpSpPr>
                    <p:cNvPr id="40" name="Group 39">
                      <a:extLst>
                        <a:ext uri="{FF2B5EF4-FFF2-40B4-BE49-F238E27FC236}">
                          <a16:creationId xmlns:a16="http://schemas.microsoft.com/office/drawing/2014/main" id="{9F94C8B1-2B49-497B-BC6D-272EBC0FBCD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09095" y="3820932"/>
                      <a:ext cx="3495675" cy="2249112"/>
                      <a:chOff x="861470" y="3803679"/>
                      <a:chExt cx="3495675" cy="2249112"/>
                    </a:xfrm>
                  </p:grpSpPr>
                  <p:grpSp>
                    <p:nvGrpSpPr>
                      <p:cNvPr id="42" name="Group 41">
                        <a:extLst>
                          <a:ext uri="{FF2B5EF4-FFF2-40B4-BE49-F238E27FC236}">
                            <a16:creationId xmlns:a16="http://schemas.microsoft.com/office/drawing/2014/main" id="{892F5672-2529-42F2-BCA8-92458E9E0E6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049788" y="5760923"/>
                        <a:ext cx="3307357" cy="291868"/>
                        <a:chOff x="7679528" y="5817585"/>
                        <a:chExt cx="3302797" cy="339800"/>
                      </a:xfrm>
                    </p:grpSpPr>
                    <p:cxnSp>
                      <p:nvCxnSpPr>
                        <p:cNvPr id="46" name="Straight Connector 45">
                          <a:extLst>
                            <a:ext uri="{FF2B5EF4-FFF2-40B4-BE49-F238E27FC236}">
                              <a16:creationId xmlns:a16="http://schemas.microsoft.com/office/drawing/2014/main" id="{808F7D15-86E4-4D01-8DFA-5A664A2E6AA3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H="1">
                          <a:off x="7679528" y="5817585"/>
                          <a:ext cx="3302797" cy="0"/>
                        </a:xfrm>
                        <a:prstGeom prst="line">
                          <a:avLst/>
                        </a:prstGeom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mc:AlternateContent xmlns:mc="http://schemas.openxmlformats.org/markup-compatibility/2006" xmlns:a14="http://schemas.microsoft.com/office/drawing/2010/main">
                      <mc:Choice Requires="a14">
                        <p:sp>
                          <p:nvSpPr>
                            <p:cNvPr id="47" name="Rectangle 46">
                              <a:extLst>
                                <a:ext uri="{FF2B5EF4-FFF2-40B4-BE49-F238E27FC236}">
                                  <a16:creationId xmlns:a16="http://schemas.microsoft.com/office/drawing/2014/main" id="{C16C0A4F-1110-4A9E-8A31-5E88455CCC36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9091842" y="5817586"/>
                              <a:ext cx="395057" cy="339799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lIns="0" tIns="0" rIns="0" bIns="0" rtlCol="0" anchor="ctr"/>
                            <a:lstStyle/>
                            <a:p>
                              <a:pPr algn="ctr"/>
                              <a14:m>
                                <m:oMathPara xmlns:m="http://schemas.openxmlformats.org/officeDocument/2006/math">
                                  <m:oMathParaPr>
                                    <m:jc m:val="centerGroup"/>
                                  </m:oMathParaPr>
                                  <m:oMath xmlns:m="http://schemas.openxmlformats.org/officeDocument/2006/math">
                                    <m:sSub>
                                      <m:sSubPr>
                                        <m:ctrlPr>
                                          <a:rPr lang="en-US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e>
                                      <m:sub>
                                        <m:r>
                                          <a:rPr lang="en-US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sub>
                                    </m:sSub>
                                  </m:oMath>
                                </m:oMathPara>
                              </a14:m>
                              <a:endParaRPr lang="en-US" dirty="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</mc:Choice>
                      <mc:Fallback xmlns="">
                        <p:sp>
                          <p:nvSpPr>
                            <p:cNvPr id="47" name="Rectangle 46">
                              <a:extLst>
                                <a:ext uri="{FF2B5EF4-FFF2-40B4-BE49-F238E27FC236}">
                                  <a16:creationId xmlns:a16="http://schemas.microsoft.com/office/drawing/2014/main" id="{C16C0A4F-1110-4A9E-8A31-5E88455CCC36}"/>
                                </a:ext>
                              </a:extLst>
                            </p:cNvPr>
                            <p:cNvSpPr>
                              <a:spLocks noRot="1" noChangeAspect="1" noMove="1" noResize="1" noEditPoints="1" noAdjustHandles="1" noChangeArrowheads="1" noChangeShapeType="1" noTextEdit="1"/>
                            </p:cNvSpPr>
                            <p:nvPr/>
                          </p:nvSpPr>
                          <p:spPr>
                            <a:xfrm>
                              <a:off x="9091842" y="5817586"/>
                              <a:ext cx="395057" cy="339799"/>
                            </a:xfrm>
                            <a:prstGeom prst="rect">
                              <a:avLst/>
                            </a:prstGeom>
                            <a:blipFill>
                              <a:blip r:embed="rId5"/>
                              <a:stretch>
                                <a:fillRect l="-1299" b="-7407"/>
                              </a:stretch>
                            </a:blipFill>
                            <a:ln>
                              <a:noFill/>
                            </a:ln>
                          </p:spPr>
                          <p:txBody>
                            <a:bodyPr/>
                            <a:lstStyle/>
                            <a:p>
                              <a:r>
                                <a:rPr lang="en-US">
                                  <a:noFill/>
                                </a:rPr>
                                <a:t> </a:t>
                              </a:r>
                            </a:p>
                          </p:txBody>
                        </p:sp>
                      </mc:Fallback>
                    </mc:AlternateContent>
                  </p:grpSp>
                  <p:grpSp>
                    <p:nvGrpSpPr>
                      <p:cNvPr id="43" name="Group 42">
                        <a:extLst>
                          <a:ext uri="{FF2B5EF4-FFF2-40B4-BE49-F238E27FC236}">
                            <a16:creationId xmlns:a16="http://schemas.microsoft.com/office/drawing/2014/main" id="{29437A16-6CCD-494B-8B9E-51EA6FFB1BC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61470" y="3803679"/>
                        <a:ext cx="362395" cy="2079957"/>
                        <a:chOff x="7491470" y="3538923"/>
                        <a:chExt cx="361895" cy="2421537"/>
                      </a:xfrm>
                    </p:grpSpPr>
                    <p:cxnSp>
                      <p:nvCxnSpPr>
                        <p:cNvPr id="44" name="Straight Connector 43">
                          <a:extLst>
                            <a:ext uri="{FF2B5EF4-FFF2-40B4-BE49-F238E27FC236}">
                              <a16:creationId xmlns:a16="http://schemas.microsoft.com/office/drawing/2014/main" id="{92AF328A-7BBE-4C66-898B-3E9AC8CD10D4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>
                          <a:off x="7853365" y="3538923"/>
                          <a:ext cx="0" cy="2421537"/>
                        </a:xfrm>
                        <a:prstGeom prst="line">
                          <a:avLst/>
                        </a:prstGeom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mc:AlternateContent xmlns:mc="http://schemas.openxmlformats.org/markup-compatibility/2006" xmlns:a14="http://schemas.microsoft.com/office/drawing/2010/main">
                      <mc:Choice Requires="a14">
                        <p:sp>
                          <p:nvSpPr>
                            <p:cNvPr id="45" name="Rectangle 44">
                              <a:extLst>
                                <a:ext uri="{FF2B5EF4-FFF2-40B4-BE49-F238E27FC236}">
                                  <a16:creationId xmlns:a16="http://schemas.microsoft.com/office/drawing/2014/main" id="{8F82483B-1B25-41A5-8B79-E7216059BDD5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7491470" y="4457379"/>
                              <a:ext cx="285754" cy="343219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lIns="0" tIns="0" rIns="0" bIns="0" rtlCol="0" anchor="ctr"/>
                            <a:lstStyle/>
                            <a:p>
                              <a:pPr algn="ctr"/>
                              <a14:m>
                                <m:oMathPara xmlns:m="http://schemas.openxmlformats.org/officeDocument/2006/math">
                                  <m:oMathParaPr>
                                    <m:jc m:val="centerGroup"/>
                                  </m:oMathParaPr>
                                  <m:oMath xmlns:m="http://schemas.openxmlformats.org/officeDocument/2006/math">
                                    <m:r>
                                      <a:rPr lang="en-US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  <m:r>
                                      <a:rPr lang="en-US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  <m:r>
                                      <a:rPr lang="en-US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)</m:t>
                                    </m:r>
                                  </m:oMath>
                                </m:oMathPara>
                              </a14:m>
                              <a:endParaRPr lang="en-US" dirty="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</mc:Choice>
                      <mc:Fallback xmlns="">
                        <p:sp>
                          <p:nvSpPr>
                            <p:cNvPr id="45" name="Rectangle 44">
                              <a:extLst>
                                <a:ext uri="{FF2B5EF4-FFF2-40B4-BE49-F238E27FC236}">
                                  <a16:creationId xmlns:a16="http://schemas.microsoft.com/office/drawing/2014/main" id="{8F82483B-1B25-41A5-8B79-E7216059BDD5}"/>
                                </a:ext>
                              </a:extLst>
                            </p:cNvPr>
                            <p:cNvSpPr>
                              <a:spLocks noRot="1" noChangeAspect="1" noMove="1" noResize="1" noEditPoints="1" noAdjustHandles="1" noChangeArrowheads="1" noChangeShapeType="1" noTextEdit="1"/>
                            </p:cNvSpPr>
                            <p:nvPr/>
                          </p:nvSpPr>
                          <p:spPr>
                            <a:xfrm>
                              <a:off x="7491470" y="4457379"/>
                              <a:ext cx="285754" cy="343219"/>
                            </a:xfrm>
                            <a:prstGeom prst="rect">
                              <a:avLst/>
                            </a:prstGeom>
                            <a:blipFill>
                              <a:blip r:embed="rId6"/>
                              <a:stretch>
                                <a:fillRect l="-48214" r="-37500" b="-20000"/>
                              </a:stretch>
                            </a:blipFill>
                            <a:ln>
                              <a:noFill/>
                            </a:ln>
                          </p:spPr>
                          <p:txBody>
                            <a:bodyPr/>
                            <a:lstStyle/>
                            <a:p>
                              <a:r>
                                <a:rPr lang="en-US">
                                  <a:noFill/>
                                </a:rPr>
                                <a:t> </a:t>
                              </a:r>
                            </a:p>
                          </p:txBody>
                        </p:sp>
                      </mc:Fallback>
                    </mc:AlternateContent>
                  </p:grpSp>
                </p:grpSp>
              </p:grpSp>
              <p:cxnSp>
                <p:nvCxnSpPr>
                  <p:cNvPr id="9" name="Straight Connector 8">
                    <a:extLst>
                      <a:ext uri="{FF2B5EF4-FFF2-40B4-BE49-F238E27FC236}">
                        <a16:creationId xmlns:a16="http://schemas.microsoft.com/office/drawing/2014/main" id="{4D7B4FF8-1845-4D00-B6D6-F5EFA6FC7E2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4173196" y="4883394"/>
                    <a:ext cx="0" cy="148433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9" name="Rectangle 68">
                    <a:extLst>
                      <a:ext uri="{FF2B5EF4-FFF2-40B4-BE49-F238E27FC236}">
                        <a16:creationId xmlns:a16="http://schemas.microsoft.com/office/drawing/2014/main" id="{FC34DE3D-1C68-4411-9A9C-00BD3DDD0635}"/>
                      </a:ext>
                    </a:extLst>
                  </p:cNvPr>
                  <p:cNvSpPr/>
                  <p:nvPr/>
                </p:nvSpPr>
                <p:spPr>
                  <a:xfrm>
                    <a:off x="979744" y="5029328"/>
                    <a:ext cx="351635" cy="22144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9" name="Rectangle 68">
                    <a:extLst>
                      <a:ext uri="{FF2B5EF4-FFF2-40B4-BE49-F238E27FC236}">
                        <a16:creationId xmlns:a16="http://schemas.microsoft.com/office/drawing/2014/main" id="{FC34DE3D-1C68-4411-9A9C-00BD3DDD0635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79744" y="5029328"/>
                    <a:ext cx="351635" cy="221443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987601EE-945E-4869-BB6D-68C09494FDB2}"/>
                </a:ext>
              </a:extLst>
            </p:cNvPr>
            <p:cNvSpPr/>
            <p:nvPr/>
          </p:nvSpPr>
          <p:spPr>
            <a:xfrm>
              <a:off x="1352550" y="3638550"/>
              <a:ext cx="3476625" cy="2219325"/>
            </a:xfrm>
            <a:custGeom>
              <a:avLst/>
              <a:gdLst>
                <a:gd name="connsiteX0" fmla="*/ 0 w 3476625"/>
                <a:gd name="connsiteY0" fmla="*/ 0 h 2219325"/>
                <a:gd name="connsiteX1" fmla="*/ 57150 w 3476625"/>
                <a:gd name="connsiteY1" fmla="*/ 714375 h 2219325"/>
                <a:gd name="connsiteX2" fmla="*/ 200025 w 3476625"/>
                <a:gd name="connsiteY2" fmla="*/ 1238250 h 2219325"/>
                <a:gd name="connsiteX3" fmla="*/ 914400 w 3476625"/>
                <a:gd name="connsiteY3" fmla="*/ 1876425 h 2219325"/>
                <a:gd name="connsiteX4" fmla="*/ 1619250 w 3476625"/>
                <a:gd name="connsiteY4" fmla="*/ 2143125 h 2219325"/>
                <a:gd name="connsiteX5" fmla="*/ 3476625 w 3476625"/>
                <a:gd name="connsiteY5" fmla="*/ 2219325 h 2219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76625" h="2219325">
                  <a:moveTo>
                    <a:pt x="0" y="0"/>
                  </a:moveTo>
                  <a:cubicBezTo>
                    <a:pt x="11906" y="254000"/>
                    <a:pt x="23812" y="508000"/>
                    <a:pt x="57150" y="714375"/>
                  </a:cubicBezTo>
                  <a:cubicBezTo>
                    <a:pt x="90488" y="920750"/>
                    <a:pt x="57150" y="1044575"/>
                    <a:pt x="200025" y="1238250"/>
                  </a:cubicBezTo>
                  <a:cubicBezTo>
                    <a:pt x="342900" y="1431925"/>
                    <a:pt x="677863" y="1725613"/>
                    <a:pt x="914400" y="1876425"/>
                  </a:cubicBezTo>
                  <a:cubicBezTo>
                    <a:pt x="1150937" y="2027237"/>
                    <a:pt x="1192213" y="2085975"/>
                    <a:pt x="1619250" y="2143125"/>
                  </a:cubicBezTo>
                  <a:cubicBezTo>
                    <a:pt x="2046287" y="2200275"/>
                    <a:pt x="2761456" y="2209800"/>
                    <a:pt x="3476625" y="2219325"/>
                  </a:cubicBezTo>
                </a:path>
              </a:pathLst>
            </a:custGeom>
            <a:noFill/>
            <a:ln w="19050">
              <a:solidFill>
                <a:srgbClr val="D83CD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49B0EC9-38A1-40D9-B21D-0FA8C8BBF907}"/>
              </a:ext>
            </a:extLst>
          </p:cNvPr>
          <p:cNvGrpSpPr/>
          <p:nvPr/>
        </p:nvGrpSpPr>
        <p:grpSpPr>
          <a:xfrm>
            <a:off x="5652004" y="3838575"/>
            <a:ext cx="3991199" cy="2604869"/>
            <a:chOff x="5556754" y="3876675"/>
            <a:chExt cx="3991199" cy="2604869"/>
          </a:xfrm>
        </p:grpSpPr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3E60482D-E9E6-4CA2-A937-78A4EF9C5C49}"/>
                </a:ext>
              </a:extLst>
            </p:cNvPr>
            <p:cNvGrpSpPr/>
            <p:nvPr/>
          </p:nvGrpSpPr>
          <p:grpSpPr>
            <a:xfrm>
              <a:off x="5556754" y="3901639"/>
              <a:ext cx="3991199" cy="2579905"/>
              <a:chOff x="793445" y="2926150"/>
              <a:chExt cx="3577642" cy="2379275"/>
            </a:xfrm>
          </p:grpSpPr>
          <p:grpSp>
            <p:nvGrpSpPr>
              <p:cNvPr id="72" name="Group 71">
                <a:extLst>
                  <a:ext uri="{FF2B5EF4-FFF2-40B4-BE49-F238E27FC236}">
                    <a16:creationId xmlns:a16="http://schemas.microsoft.com/office/drawing/2014/main" id="{A254D5F7-4D05-4592-A03C-B46A13C31D9C}"/>
                  </a:ext>
                </a:extLst>
              </p:cNvPr>
              <p:cNvGrpSpPr/>
              <p:nvPr/>
            </p:nvGrpSpPr>
            <p:grpSpPr>
              <a:xfrm>
                <a:off x="793445" y="2926150"/>
                <a:ext cx="3577642" cy="2379275"/>
                <a:chOff x="793445" y="2926150"/>
                <a:chExt cx="3577642" cy="2379275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4" name="Rectangle 73">
                      <a:extLst>
                        <a:ext uri="{FF2B5EF4-FFF2-40B4-BE49-F238E27FC236}">
                          <a16:creationId xmlns:a16="http://schemas.microsoft.com/office/drawing/2014/main" id="{8C5463AA-6DE8-4B2A-8DE7-7287161B0AE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19452" y="5083982"/>
                      <a:ext cx="351635" cy="221443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12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oMath>
                        </m:oMathPara>
                      </a14:m>
                      <a:endParaRPr 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74" name="Rectangle 73">
                      <a:extLst>
                        <a:ext uri="{FF2B5EF4-FFF2-40B4-BE49-F238E27FC236}">
                          <a16:creationId xmlns:a16="http://schemas.microsoft.com/office/drawing/2014/main" id="{8C5463AA-6DE8-4B2A-8DE7-7287161B0AE3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019452" y="5083982"/>
                      <a:ext cx="351635" cy="221443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75" name="Group 74">
                  <a:extLst>
                    <a:ext uri="{FF2B5EF4-FFF2-40B4-BE49-F238E27FC236}">
                      <a16:creationId xmlns:a16="http://schemas.microsoft.com/office/drawing/2014/main" id="{3A3AF069-953F-47FC-ABBA-4452C19BD14C}"/>
                    </a:ext>
                  </a:extLst>
                </p:cNvPr>
                <p:cNvGrpSpPr/>
                <p:nvPr/>
              </p:nvGrpSpPr>
              <p:grpSpPr>
                <a:xfrm>
                  <a:off x="793445" y="2926150"/>
                  <a:ext cx="3495675" cy="2249112"/>
                  <a:chOff x="793445" y="2926150"/>
                  <a:chExt cx="3495675" cy="2249112"/>
                </a:xfrm>
              </p:grpSpPr>
              <p:grpSp>
                <p:nvGrpSpPr>
                  <p:cNvPr id="77" name="Group 76">
                    <a:extLst>
                      <a:ext uri="{FF2B5EF4-FFF2-40B4-BE49-F238E27FC236}">
                        <a16:creationId xmlns:a16="http://schemas.microsoft.com/office/drawing/2014/main" id="{F5172002-2D4E-4B5D-B3ED-0E83CFCF6707}"/>
                      </a:ext>
                    </a:extLst>
                  </p:cNvPr>
                  <p:cNvGrpSpPr/>
                  <p:nvPr/>
                </p:nvGrpSpPr>
                <p:grpSpPr>
                  <a:xfrm>
                    <a:off x="793445" y="2926150"/>
                    <a:ext cx="3495675" cy="2249112"/>
                    <a:chOff x="909095" y="3820932"/>
                    <a:chExt cx="3495675" cy="2249112"/>
                  </a:xfrm>
                </p:grpSpPr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81" name="Rectangle 80">
                          <a:extLst>
                            <a:ext uri="{FF2B5EF4-FFF2-40B4-BE49-F238E27FC236}">
                              <a16:creationId xmlns:a16="http://schemas.microsoft.com/office/drawing/2014/main" id="{1D431095-1398-4338-A4CE-E9ABEAEE838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058965" y="4205016"/>
                          <a:ext cx="1536316" cy="44621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0" tIns="0" rIns="0" bIns="0" rtlCol="0" anchor="t" anchorCtr="0"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b="0" i="1" dirty="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𝑖𝑓</m:t>
                                </m:r>
                                <m:r>
                                  <a:rPr lang="en-US" sz="2400" b="0" i="1" dirty="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400" b="0" i="1" dirty="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2400" b="0" i="1" dirty="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400" b="0" i="1" dirty="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2400" baseline="-10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81" name="Rectangle 80">
                          <a:extLst>
                            <a:ext uri="{FF2B5EF4-FFF2-40B4-BE49-F238E27FC236}">
                              <a16:creationId xmlns:a16="http://schemas.microsoft.com/office/drawing/2014/main" id="{1D431095-1398-4338-A4CE-E9ABEAEE8382}"/>
                            </a:ext>
                          </a:extLst>
                        </p:cNvPr>
                        <p:cNvSpPr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2058965" y="4205016"/>
                          <a:ext cx="1536316" cy="446211"/>
                        </a:xfrm>
                        <a:prstGeom prst="rect">
                          <a:avLst/>
                        </a:prstGeom>
                        <a:blipFill>
                          <a:blip r:embed="rId9"/>
                          <a:stretch>
                            <a:fillRect l="-8541" b="-5063"/>
                          </a:stretch>
                        </a:blipFill>
                        <a:ln>
                          <a:noFill/>
                        </a:ln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p:grpSp>
                  <p:nvGrpSpPr>
                    <p:cNvPr id="82" name="Group 81">
                      <a:extLst>
                        <a:ext uri="{FF2B5EF4-FFF2-40B4-BE49-F238E27FC236}">
                          <a16:creationId xmlns:a16="http://schemas.microsoft.com/office/drawing/2014/main" id="{F5C600F3-A0B0-454B-AC22-79CE0945FC1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09095" y="3820932"/>
                      <a:ext cx="3495675" cy="2249112"/>
                      <a:chOff x="861470" y="3803679"/>
                      <a:chExt cx="3495675" cy="2249112"/>
                    </a:xfrm>
                  </p:grpSpPr>
                  <p:grpSp>
                    <p:nvGrpSpPr>
                      <p:cNvPr id="84" name="Group 83">
                        <a:extLst>
                          <a:ext uri="{FF2B5EF4-FFF2-40B4-BE49-F238E27FC236}">
                            <a16:creationId xmlns:a16="http://schemas.microsoft.com/office/drawing/2014/main" id="{FB54B24A-C515-424F-9AFF-CE6CAFAC8B96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049788" y="5760923"/>
                        <a:ext cx="3307357" cy="291868"/>
                        <a:chOff x="7679528" y="5817585"/>
                        <a:chExt cx="3302797" cy="339800"/>
                      </a:xfrm>
                    </p:grpSpPr>
                    <p:cxnSp>
                      <p:nvCxnSpPr>
                        <p:cNvPr id="93" name="Straight Connector 92">
                          <a:extLst>
                            <a:ext uri="{FF2B5EF4-FFF2-40B4-BE49-F238E27FC236}">
                              <a16:creationId xmlns:a16="http://schemas.microsoft.com/office/drawing/2014/main" id="{210CA027-8613-47F3-908F-350E7BDF0D76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H="1">
                          <a:off x="7679528" y="5817585"/>
                          <a:ext cx="3302797" cy="0"/>
                        </a:xfrm>
                        <a:prstGeom prst="line">
                          <a:avLst/>
                        </a:prstGeom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mc:AlternateContent xmlns:mc="http://schemas.openxmlformats.org/markup-compatibility/2006" xmlns:a14="http://schemas.microsoft.com/office/drawing/2010/main">
                      <mc:Choice Requires="a14">
                        <p:sp>
                          <p:nvSpPr>
                            <p:cNvPr id="94" name="Rectangle 93">
                              <a:extLst>
                                <a:ext uri="{FF2B5EF4-FFF2-40B4-BE49-F238E27FC236}">
                                  <a16:creationId xmlns:a16="http://schemas.microsoft.com/office/drawing/2014/main" id="{0A4A4E93-9AD6-444E-9B09-B96152FF523F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9091842" y="5817586"/>
                              <a:ext cx="395057" cy="339799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lIns="0" tIns="0" rIns="0" bIns="0" rtlCol="0" anchor="ctr"/>
                            <a:lstStyle/>
                            <a:p>
                              <a:pPr algn="ctr"/>
                              <a14:m>
                                <m:oMathPara xmlns:m="http://schemas.openxmlformats.org/officeDocument/2006/math">
                                  <m:oMathParaPr>
                                    <m:jc m:val="centerGroup"/>
                                  </m:oMathParaPr>
                                  <m:oMath xmlns:m="http://schemas.openxmlformats.org/officeDocument/2006/math">
                                    <m:sSub>
                                      <m:sSubPr>
                                        <m:ctrlPr>
                                          <a:rPr lang="en-US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e>
                                      <m:sub>
                                        <m:r>
                                          <a:rPr lang="en-US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sub>
                                    </m:sSub>
                                  </m:oMath>
                                </m:oMathPara>
                              </a14:m>
                              <a:endParaRPr lang="en-US" dirty="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</mc:Choice>
                      <mc:Fallback xmlns="">
                        <p:sp>
                          <p:nvSpPr>
                            <p:cNvPr id="94" name="Rectangle 93">
                              <a:extLst>
                                <a:ext uri="{FF2B5EF4-FFF2-40B4-BE49-F238E27FC236}">
                                  <a16:creationId xmlns:a16="http://schemas.microsoft.com/office/drawing/2014/main" id="{0A4A4E93-9AD6-444E-9B09-B96152FF523F}"/>
                                </a:ext>
                              </a:extLst>
                            </p:cNvPr>
                            <p:cNvSpPr>
                              <a:spLocks noRot="1" noChangeAspect="1" noMove="1" noResize="1" noEditPoints="1" noAdjustHandles="1" noChangeArrowheads="1" noChangeShapeType="1" noTextEdit="1"/>
                            </p:cNvSpPr>
                            <p:nvPr/>
                          </p:nvSpPr>
                          <p:spPr>
                            <a:xfrm>
                              <a:off x="9091842" y="5817586"/>
                              <a:ext cx="395057" cy="339799"/>
                            </a:xfrm>
                            <a:prstGeom prst="rect">
                              <a:avLst/>
                            </a:prstGeom>
                            <a:blipFill>
                              <a:blip r:embed="rId10"/>
                              <a:stretch>
                                <a:fillRect l="-2740" b="-9615"/>
                              </a:stretch>
                            </a:blipFill>
                            <a:ln>
                              <a:noFill/>
                            </a:ln>
                          </p:spPr>
                          <p:txBody>
                            <a:bodyPr/>
                            <a:lstStyle/>
                            <a:p>
                              <a:r>
                                <a:rPr lang="en-US">
                                  <a:noFill/>
                                </a:rPr>
                                <a:t> </a:t>
                              </a:r>
                            </a:p>
                          </p:txBody>
                        </p:sp>
                      </mc:Fallback>
                    </mc:AlternateContent>
                  </p:grpSp>
                  <p:grpSp>
                    <p:nvGrpSpPr>
                      <p:cNvPr id="86" name="Group 85">
                        <a:extLst>
                          <a:ext uri="{FF2B5EF4-FFF2-40B4-BE49-F238E27FC236}">
                            <a16:creationId xmlns:a16="http://schemas.microsoft.com/office/drawing/2014/main" id="{E3DFC33E-52CC-410D-8907-9E5B5F8C632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61470" y="3803679"/>
                        <a:ext cx="362395" cy="2079957"/>
                        <a:chOff x="7491470" y="3538923"/>
                        <a:chExt cx="361895" cy="2421537"/>
                      </a:xfrm>
                    </p:grpSpPr>
                    <p:cxnSp>
                      <p:nvCxnSpPr>
                        <p:cNvPr id="87" name="Straight Connector 86">
                          <a:extLst>
                            <a:ext uri="{FF2B5EF4-FFF2-40B4-BE49-F238E27FC236}">
                              <a16:creationId xmlns:a16="http://schemas.microsoft.com/office/drawing/2014/main" id="{F54BEFEA-D7BF-44C9-90A7-3B6722961933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>
                          <a:off x="7853365" y="3538923"/>
                          <a:ext cx="0" cy="2421537"/>
                        </a:xfrm>
                        <a:prstGeom prst="line">
                          <a:avLst/>
                        </a:prstGeom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mc:AlternateContent xmlns:mc="http://schemas.openxmlformats.org/markup-compatibility/2006" xmlns:a14="http://schemas.microsoft.com/office/drawing/2010/main">
                      <mc:Choice Requires="a14">
                        <p:sp>
                          <p:nvSpPr>
                            <p:cNvPr id="92" name="Rectangle 91">
                              <a:extLst>
                                <a:ext uri="{FF2B5EF4-FFF2-40B4-BE49-F238E27FC236}">
                                  <a16:creationId xmlns:a16="http://schemas.microsoft.com/office/drawing/2014/main" id="{9B6F8112-7329-4CD7-9787-38218F6EFD6B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7491470" y="4457379"/>
                              <a:ext cx="285754" cy="343219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lIns="0" tIns="0" rIns="0" bIns="0" rtlCol="0" anchor="ctr"/>
                            <a:lstStyle/>
                            <a:p>
                              <a:pPr algn="ctr"/>
                              <a14:m>
                                <m:oMathPara xmlns:m="http://schemas.openxmlformats.org/officeDocument/2006/math">
                                  <m:oMathParaPr>
                                    <m:jc m:val="centerGroup"/>
                                  </m:oMathParaPr>
                                  <m:oMath xmlns:m="http://schemas.openxmlformats.org/officeDocument/2006/math">
                                    <m:r>
                                      <a:rPr lang="en-US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  <m:r>
                                      <a:rPr lang="en-US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  <m:r>
                                      <a:rPr lang="en-US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)</m:t>
                                    </m:r>
                                  </m:oMath>
                                </m:oMathPara>
                              </a14:m>
                              <a:endParaRPr lang="en-US" dirty="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</mc:Choice>
                      <mc:Fallback xmlns="">
                        <p:sp>
                          <p:nvSpPr>
                            <p:cNvPr id="92" name="Rectangle 91">
                              <a:extLst>
                                <a:ext uri="{FF2B5EF4-FFF2-40B4-BE49-F238E27FC236}">
                                  <a16:creationId xmlns:a16="http://schemas.microsoft.com/office/drawing/2014/main" id="{9B6F8112-7329-4CD7-9787-38218F6EFD6B}"/>
                                </a:ext>
                              </a:extLst>
                            </p:cNvPr>
                            <p:cNvSpPr>
                              <a:spLocks noRot="1" noChangeAspect="1" noMove="1" noResize="1" noEditPoints="1" noAdjustHandles="1" noChangeArrowheads="1" noChangeShapeType="1" noTextEdit="1"/>
                            </p:cNvSpPr>
                            <p:nvPr/>
                          </p:nvSpPr>
                          <p:spPr>
                            <a:xfrm>
                              <a:off x="7491470" y="4457379"/>
                              <a:ext cx="285754" cy="343219"/>
                            </a:xfrm>
                            <a:prstGeom prst="rect">
                              <a:avLst/>
                            </a:prstGeom>
                            <a:blipFill>
                              <a:blip r:embed="rId11"/>
                              <a:stretch>
                                <a:fillRect l="-54717" r="-41509" b="-22642"/>
                              </a:stretch>
                            </a:blipFill>
                            <a:ln>
                              <a:noFill/>
                            </a:ln>
                          </p:spPr>
                          <p:txBody>
                            <a:bodyPr/>
                            <a:lstStyle/>
                            <a:p>
                              <a:r>
                                <a:rPr lang="en-US">
                                  <a:noFill/>
                                </a:rPr>
                                <a:t> </a:t>
                              </a:r>
                            </a:p>
                          </p:txBody>
                        </p:sp>
                      </mc:Fallback>
                    </mc:AlternateContent>
                  </p:grpSp>
                </p:grpSp>
              </p:grpSp>
              <p:cxnSp>
                <p:nvCxnSpPr>
                  <p:cNvPr id="79" name="Straight Connector 78">
                    <a:extLst>
                      <a:ext uri="{FF2B5EF4-FFF2-40B4-BE49-F238E27FC236}">
                        <a16:creationId xmlns:a16="http://schemas.microsoft.com/office/drawing/2014/main" id="{01299DFA-E003-4E2E-8F12-10DECD18493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4173196" y="4883394"/>
                    <a:ext cx="0" cy="148433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3" name="Rectangle 72">
                    <a:extLst>
                      <a:ext uri="{FF2B5EF4-FFF2-40B4-BE49-F238E27FC236}">
                        <a16:creationId xmlns:a16="http://schemas.microsoft.com/office/drawing/2014/main" id="{038662F0-4F8E-41CD-85DC-491B287CA557}"/>
                      </a:ext>
                    </a:extLst>
                  </p:cNvPr>
                  <p:cNvSpPr/>
                  <p:nvPr/>
                </p:nvSpPr>
                <p:spPr>
                  <a:xfrm>
                    <a:off x="979744" y="5029328"/>
                    <a:ext cx="351635" cy="22144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3" name="Rectangle 72">
                    <a:extLst>
                      <a:ext uri="{FF2B5EF4-FFF2-40B4-BE49-F238E27FC236}">
                        <a16:creationId xmlns:a16="http://schemas.microsoft.com/office/drawing/2014/main" id="{038662F0-4F8E-41CD-85DC-491B287CA55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79744" y="5029328"/>
                    <a:ext cx="351635" cy="221443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6CF6014B-9331-4993-A753-5C1E7B5BBA24}"/>
                </a:ext>
              </a:extLst>
            </p:cNvPr>
            <p:cNvSpPr/>
            <p:nvPr/>
          </p:nvSpPr>
          <p:spPr>
            <a:xfrm>
              <a:off x="6019800" y="3876675"/>
              <a:ext cx="3086100" cy="2105025"/>
            </a:xfrm>
            <a:custGeom>
              <a:avLst/>
              <a:gdLst>
                <a:gd name="connsiteX0" fmla="*/ 0 w 3086100"/>
                <a:gd name="connsiteY0" fmla="*/ 2105025 h 2105025"/>
                <a:gd name="connsiteX1" fmla="*/ 1123950 w 3086100"/>
                <a:gd name="connsiteY1" fmla="*/ 2038350 h 2105025"/>
                <a:gd name="connsiteX2" fmla="*/ 1943100 w 3086100"/>
                <a:gd name="connsiteY2" fmla="*/ 1819275 h 2105025"/>
                <a:gd name="connsiteX3" fmla="*/ 2390775 w 3086100"/>
                <a:gd name="connsiteY3" fmla="*/ 1485900 h 2105025"/>
                <a:gd name="connsiteX4" fmla="*/ 2838450 w 3086100"/>
                <a:gd name="connsiteY4" fmla="*/ 685800 h 2105025"/>
                <a:gd name="connsiteX5" fmla="*/ 3086100 w 3086100"/>
                <a:gd name="connsiteY5" fmla="*/ 0 h 2105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86100" h="2105025">
                  <a:moveTo>
                    <a:pt x="0" y="2105025"/>
                  </a:moveTo>
                  <a:cubicBezTo>
                    <a:pt x="400050" y="2095500"/>
                    <a:pt x="800100" y="2085975"/>
                    <a:pt x="1123950" y="2038350"/>
                  </a:cubicBezTo>
                  <a:cubicBezTo>
                    <a:pt x="1447800" y="1990725"/>
                    <a:pt x="1731963" y="1911350"/>
                    <a:pt x="1943100" y="1819275"/>
                  </a:cubicBezTo>
                  <a:cubicBezTo>
                    <a:pt x="2154237" y="1727200"/>
                    <a:pt x="2241550" y="1674812"/>
                    <a:pt x="2390775" y="1485900"/>
                  </a:cubicBezTo>
                  <a:cubicBezTo>
                    <a:pt x="2540000" y="1296988"/>
                    <a:pt x="2722563" y="933450"/>
                    <a:pt x="2838450" y="685800"/>
                  </a:cubicBezTo>
                  <a:cubicBezTo>
                    <a:pt x="2954337" y="438150"/>
                    <a:pt x="3020218" y="219075"/>
                    <a:pt x="3086100" y="0"/>
                  </a:cubicBezTo>
                </a:path>
              </a:pathLst>
            </a:custGeom>
            <a:noFill/>
            <a:ln w="19050">
              <a:solidFill>
                <a:srgbClr val="D83CD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Rectangle 120">
                <a:extLst>
                  <a:ext uri="{FF2B5EF4-FFF2-40B4-BE49-F238E27FC236}">
                    <a16:creationId xmlns:a16="http://schemas.microsoft.com/office/drawing/2014/main" id="{0E716B06-0CCA-4A5E-8799-AE01F38F36BB}"/>
                  </a:ext>
                </a:extLst>
              </p:cNvPr>
              <p:cNvSpPr/>
              <p:nvPr/>
            </p:nvSpPr>
            <p:spPr>
              <a:xfrm>
                <a:off x="653115" y="2121168"/>
                <a:ext cx="7308052" cy="47258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func>
                        <m:funcPr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400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z="2400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𝐶𝑜𝑠𝑡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4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1" name="Rectangle 120">
                <a:extLst>
                  <a:ext uri="{FF2B5EF4-FFF2-40B4-BE49-F238E27FC236}">
                    <a16:creationId xmlns:a16="http://schemas.microsoft.com/office/drawing/2014/main" id="{0E716B06-0CCA-4A5E-8799-AE01F38F36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115" y="2121168"/>
                <a:ext cx="7308052" cy="472581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5" name="Group 64">
            <a:extLst>
              <a:ext uri="{FF2B5EF4-FFF2-40B4-BE49-F238E27FC236}">
                <a16:creationId xmlns:a16="http://schemas.microsoft.com/office/drawing/2014/main" id="{218A009E-288D-450C-9DC6-66D31464E68E}"/>
              </a:ext>
            </a:extLst>
          </p:cNvPr>
          <p:cNvGrpSpPr/>
          <p:nvPr/>
        </p:nvGrpSpPr>
        <p:grpSpPr>
          <a:xfrm>
            <a:off x="8648699" y="1859767"/>
            <a:ext cx="3010166" cy="1548831"/>
            <a:chOff x="8324584" y="1858470"/>
            <a:chExt cx="3010166" cy="1548831"/>
          </a:xfrm>
        </p:grpSpPr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A0062B98-A333-415C-920C-77F71F1A166E}"/>
                </a:ext>
              </a:extLst>
            </p:cNvPr>
            <p:cNvGrpSpPr/>
            <p:nvPr/>
          </p:nvGrpSpPr>
          <p:grpSpPr>
            <a:xfrm>
              <a:off x="8324584" y="1858470"/>
              <a:ext cx="3010166" cy="1439346"/>
              <a:chOff x="8324584" y="1858470"/>
              <a:chExt cx="3010166" cy="143934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4" name="Rectangle 103">
                    <a:extLst>
                      <a:ext uri="{FF2B5EF4-FFF2-40B4-BE49-F238E27FC236}">
                        <a16:creationId xmlns:a16="http://schemas.microsoft.com/office/drawing/2014/main" id="{85C51700-5853-449D-9C24-C3740C0C1222}"/>
                      </a:ext>
                    </a:extLst>
                  </p:cNvPr>
                  <p:cNvSpPr/>
                  <p:nvPr/>
                </p:nvSpPr>
                <p:spPr>
                  <a:xfrm>
                    <a:off x="8677274" y="3116713"/>
                    <a:ext cx="237043" cy="18110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04" name="Rectangle 103">
                    <a:extLst>
                      <a:ext uri="{FF2B5EF4-FFF2-40B4-BE49-F238E27FC236}">
                        <a16:creationId xmlns:a16="http://schemas.microsoft.com/office/drawing/2014/main" id="{85C51700-5853-449D-9C24-C3740C0C1222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677274" y="3116713"/>
                    <a:ext cx="237043" cy="181103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b="-6667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30F6C63E-F26D-4D85-98D2-9102A6F130C2}"/>
                  </a:ext>
                </a:extLst>
              </p:cNvPr>
              <p:cNvGrpSpPr/>
              <p:nvPr/>
            </p:nvGrpSpPr>
            <p:grpSpPr>
              <a:xfrm>
                <a:off x="8324584" y="1858470"/>
                <a:ext cx="3010166" cy="1361203"/>
                <a:chOff x="8334109" y="1858470"/>
                <a:chExt cx="3010166" cy="1361203"/>
              </a:xfrm>
            </p:grpSpPr>
            <p:grpSp>
              <p:nvGrpSpPr>
                <p:cNvPr id="61" name="Group 60">
                  <a:extLst>
                    <a:ext uri="{FF2B5EF4-FFF2-40B4-BE49-F238E27FC236}">
                      <a16:creationId xmlns:a16="http://schemas.microsoft.com/office/drawing/2014/main" id="{02D25FA2-71DF-486F-98B6-40A71E84BE36}"/>
                    </a:ext>
                  </a:extLst>
                </p:cNvPr>
                <p:cNvGrpSpPr/>
                <p:nvPr/>
              </p:nvGrpSpPr>
              <p:grpSpPr>
                <a:xfrm>
                  <a:off x="8334109" y="1858470"/>
                  <a:ext cx="3001768" cy="1361203"/>
                  <a:chOff x="8334109" y="1858470"/>
                  <a:chExt cx="3001768" cy="1361203"/>
                </a:xfrm>
              </p:grpSpPr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17" name="Rectangle 116">
                        <a:extLst>
                          <a:ext uri="{FF2B5EF4-FFF2-40B4-BE49-F238E27FC236}">
                            <a16:creationId xmlns:a16="http://schemas.microsoft.com/office/drawing/2014/main" id="{760FA6F6-D9E5-4C12-82F2-3F3BE02EF04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334109" y="2055832"/>
                        <a:ext cx="285698" cy="19568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0" tIns="0" rIns="0" bIns="0"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𝑙𝑜𝑔</m:t>
                              </m:r>
                              <m:r>
                                <a:rPr lang="en-US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oMath>
                          </m:oMathPara>
                        </a14:m>
                        <a:endParaRPr lang="en-US" dirty="0">
                          <a:solidFill>
                            <a:schemeClr val="bg1">
                              <a:lumMod val="50000"/>
                            </a:schemeClr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117" name="Rectangle 116">
                        <a:extLst>
                          <a:ext uri="{FF2B5EF4-FFF2-40B4-BE49-F238E27FC236}">
                            <a16:creationId xmlns:a16="http://schemas.microsoft.com/office/drawing/2014/main" id="{760FA6F6-D9E5-4C12-82F2-3F3BE02EF04C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8334109" y="2055832"/>
                        <a:ext cx="285698" cy="195684"/>
                      </a:xfrm>
                      <a:prstGeom prst="rect">
                        <a:avLst/>
                      </a:prstGeom>
                      <a:blipFill>
                        <a:blip r:embed="rId15"/>
                        <a:stretch>
                          <a:fillRect l="-110638" t="-21212" r="-91489" b="-66667"/>
                        </a:stretch>
                      </a:blipFill>
                      <a:ln>
                        <a:noFill/>
                      </a:ln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grpSp>
                <p:nvGrpSpPr>
                  <p:cNvPr id="60" name="Group 59">
                    <a:extLst>
                      <a:ext uri="{FF2B5EF4-FFF2-40B4-BE49-F238E27FC236}">
                        <a16:creationId xmlns:a16="http://schemas.microsoft.com/office/drawing/2014/main" id="{AF23C121-9623-4E41-927D-C0BE6FD9D5B8}"/>
                      </a:ext>
                    </a:extLst>
                  </p:cNvPr>
                  <p:cNvGrpSpPr/>
                  <p:nvPr/>
                </p:nvGrpSpPr>
                <p:grpSpPr>
                  <a:xfrm>
                    <a:off x="8648699" y="1858470"/>
                    <a:ext cx="2687178" cy="1361203"/>
                    <a:chOff x="8609570" y="1993165"/>
                    <a:chExt cx="2687178" cy="1361203"/>
                  </a:xfrm>
                </p:grpSpPr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112" name="Rectangle 111">
                          <a:extLst>
                            <a:ext uri="{FF2B5EF4-FFF2-40B4-BE49-F238E27FC236}">
                              <a16:creationId xmlns:a16="http://schemas.microsoft.com/office/drawing/2014/main" id="{FDCACC82-CC3D-41E8-B939-A94A06D14A9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0443184" y="1993165"/>
                          <a:ext cx="733323" cy="33866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0" tIns="0" rIns="0" bIns="0" rtlCol="0" anchor="t" anchorCtr="0"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2000" b="0" i="0" dirty="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  <m:r>
                                  <a:rPr lang="en-US" sz="2000" b="0" i="1" dirty="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⁡(</m:t>
                                </m:r>
                                <m:r>
                                  <a:rPr lang="en-US" sz="2000" b="0" i="1" dirty="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n-US" sz="2000" b="0" i="1" dirty="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000" baseline="-10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112" name="Rectangle 111">
                          <a:extLst>
                            <a:ext uri="{FF2B5EF4-FFF2-40B4-BE49-F238E27FC236}">
                              <a16:creationId xmlns:a16="http://schemas.microsoft.com/office/drawing/2014/main" id="{FDCACC82-CC3D-41E8-B939-A94A06D14A9D}"/>
                            </a:ext>
                          </a:extLst>
                        </p:cNvPr>
                        <p:cNvSpPr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10443184" y="1993165"/>
                          <a:ext cx="733323" cy="338661"/>
                        </a:xfrm>
                        <a:prstGeom prst="rect">
                          <a:avLst/>
                        </a:prstGeom>
                        <a:blipFill>
                          <a:blip r:embed="rId16"/>
                          <a:stretch>
                            <a:fillRect l="-15833" r="-7500" b="-23214"/>
                          </a:stretch>
                        </a:blipFill>
                        <a:ln>
                          <a:noFill/>
                        </a:ln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p:grpSp>
                  <p:nvGrpSpPr>
                    <p:cNvPr id="28" name="Group 27">
                      <a:extLst>
                        <a:ext uri="{FF2B5EF4-FFF2-40B4-BE49-F238E27FC236}">
                          <a16:creationId xmlns:a16="http://schemas.microsoft.com/office/drawing/2014/main" id="{22F36DDA-1E55-4197-B234-F017B519F63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609570" y="2149455"/>
                      <a:ext cx="2687178" cy="1204913"/>
                      <a:chOff x="8609570" y="2149455"/>
                      <a:chExt cx="2687178" cy="1204913"/>
                    </a:xfrm>
                  </p:grpSpPr>
                  <p:grpSp>
                    <p:nvGrpSpPr>
                      <p:cNvPr id="18" name="Group 17">
                        <a:extLst>
                          <a:ext uri="{FF2B5EF4-FFF2-40B4-BE49-F238E27FC236}">
                            <a16:creationId xmlns:a16="http://schemas.microsoft.com/office/drawing/2014/main" id="{C830C50A-02CF-48A4-9CC3-0EB8ACB138C2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353078" y="2687649"/>
                        <a:ext cx="285698" cy="200544"/>
                        <a:chOff x="9353078" y="2687649"/>
                        <a:chExt cx="285698" cy="200544"/>
                      </a:xfrm>
                    </p:grpSpPr>
                    <mc:AlternateContent xmlns:mc="http://schemas.openxmlformats.org/markup-compatibility/2006" xmlns:a14="http://schemas.microsoft.com/office/drawing/2010/main">
                      <mc:Choice Requires="a14">
                        <p:sp>
                          <p:nvSpPr>
                            <p:cNvPr id="107" name="Rectangle 106">
                              <a:extLst>
                                <a:ext uri="{FF2B5EF4-FFF2-40B4-BE49-F238E27FC236}">
                                  <a16:creationId xmlns:a16="http://schemas.microsoft.com/office/drawing/2014/main" id="{FBA7DEC9-3CE0-424C-943D-945305A3D5FB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9353078" y="2786351"/>
                              <a:ext cx="285698" cy="101842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lIns="0" tIns="0" rIns="0" bIns="0" rtlCol="0" anchor="ctr"/>
                            <a:lstStyle/>
                            <a:p>
                              <a:pPr algn="ctr"/>
                              <a14:m>
                                <m:oMathPara xmlns:m="http://schemas.openxmlformats.org/officeDocument/2006/math">
                                  <m:oMathParaPr>
                                    <m:jc m:val="centerGroup"/>
                                  </m:oMathParaPr>
                                  <m:oMath xmlns:m="http://schemas.openxmlformats.org/officeDocument/2006/math">
                                    <m:r>
                                      <a:rPr lang="en-US" sz="120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oMath>
                                </m:oMathPara>
                              </a14:m>
                              <a:endParaRPr lang="en-US" dirty="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</mc:Choice>
                      <mc:Fallback xmlns="">
                        <p:sp>
                          <p:nvSpPr>
                            <p:cNvPr id="107" name="Rectangle 106">
                              <a:extLst>
                                <a:ext uri="{FF2B5EF4-FFF2-40B4-BE49-F238E27FC236}">
                                  <a16:creationId xmlns:a16="http://schemas.microsoft.com/office/drawing/2014/main" id="{FBA7DEC9-3CE0-424C-943D-945305A3D5FB}"/>
                                </a:ext>
                              </a:extLst>
                            </p:cNvPr>
                            <p:cNvSpPr>
                              <a:spLocks noRot="1" noChangeAspect="1" noMove="1" noResize="1" noEditPoints="1" noAdjustHandles="1" noChangeArrowheads="1" noChangeShapeType="1" noTextEdit="1"/>
                            </p:cNvSpPr>
                            <p:nvPr/>
                          </p:nvSpPr>
                          <p:spPr>
                            <a:xfrm>
                              <a:off x="9353078" y="2786351"/>
                              <a:ext cx="285698" cy="101842"/>
                            </a:xfrm>
                            <a:prstGeom prst="rect">
                              <a:avLst/>
                            </a:prstGeom>
                            <a:blipFill>
                              <a:blip r:embed="rId17"/>
                              <a:stretch>
                                <a:fillRect t="-29412" b="-52941"/>
                              </a:stretch>
                            </a:blipFill>
                            <a:ln>
                              <a:noFill/>
                            </a:ln>
                          </p:spPr>
                          <p:txBody>
                            <a:bodyPr/>
                            <a:lstStyle/>
                            <a:p>
                              <a:r>
                                <a:rPr lang="en-US">
                                  <a:noFill/>
                                </a:rPr>
                                <a:t> </a:t>
                              </a:r>
                            </a:p>
                          </p:txBody>
                        </p:sp>
                      </mc:Fallback>
                    </mc:AlternateContent>
                    <p:cxnSp>
                      <p:nvCxnSpPr>
                        <p:cNvPr id="111" name="Straight Connector 110">
                          <a:extLst>
                            <a:ext uri="{FF2B5EF4-FFF2-40B4-BE49-F238E27FC236}">
                              <a16:creationId xmlns:a16="http://schemas.microsoft.com/office/drawing/2014/main" id="{F672E9F8-8B93-4D92-B292-BD1F1999F832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V="1">
                          <a:off x="9480177" y="2687649"/>
                          <a:ext cx="0" cy="68265"/>
                        </a:xfrm>
                        <a:prstGeom prst="line">
                          <a:avLst/>
                        </a:prstGeom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grpSp>
                    <p:nvGrpSpPr>
                      <p:cNvPr id="26" name="Group 25">
                        <a:extLst>
                          <a:ext uri="{FF2B5EF4-FFF2-40B4-BE49-F238E27FC236}">
                            <a16:creationId xmlns:a16="http://schemas.microsoft.com/office/drawing/2014/main" id="{68AC06FF-C622-424A-B160-A6E37C5BECD3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609570" y="2149455"/>
                        <a:ext cx="2687178" cy="1204913"/>
                        <a:chOff x="8600045" y="2149455"/>
                        <a:chExt cx="2687178" cy="1204913"/>
                      </a:xfrm>
                    </p:grpSpPr>
                    <p:grpSp>
                      <p:nvGrpSpPr>
                        <p:cNvPr id="114" name="Group 113">
                          <a:extLst>
                            <a:ext uri="{FF2B5EF4-FFF2-40B4-BE49-F238E27FC236}">
                              <a16:creationId xmlns:a16="http://schemas.microsoft.com/office/drawing/2014/main" id="{F23F39A1-2EC1-4609-9359-4A090CEE151A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600045" y="2687960"/>
                          <a:ext cx="2687178" cy="259245"/>
                          <a:chOff x="7679528" y="5817585"/>
                          <a:chExt cx="3302797" cy="656269"/>
                        </a:xfrm>
                      </p:grpSpPr>
                      <p:cxnSp>
                        <p:nvCxnSpPr>
                          <p:cNvPr id="118" name="Straight Connector 117">
                            <a:extLst>
                              <a:ext uri="{FF2B5EF4-FFF2-40B4-BE49-F238E27FC236}">
                                <a16:creationId xmlns:a16="http://schemas.microsoft.com/office/drawing/2014/main" id="{4BB75C7D-3D88-43DC-A97E-1E93DAA2A8C0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H="1">
                            <a:off x="7679528" y="5817585"/>
                            <a:ext cx="3302797" cy="0"/>
                          </a:xfrm>
                          <a:prstGeom prst="line">
                            <a:avLst/>
                          </a:prstGeom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mc:AlternateContent xmlns:mc="http://schemas.openxmlformats.org/markup-compatibility/2006" xmlns:a14="http://schemas.microsoft.com/office/drawing/2010/main">
                        <mc:Choice Requires="a14">
                          <p:sp>
                            <p:nvSpPr>
                              <p:cNvPr id="119" name="Rectangle 118">
                                <a:extLst>
                                  <a:ext uri="{FF2B5EF4-FFF2-40B4-BE49-F238E27FC236}">
                                    <a16:creationId xmlns:a16="http://schemas.microsoft.com/office/drawing/2014/main" id="{90623AEF-CEF0-48E3-A194-75029A0B5F24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9182379" y="5989608"/>
                                <a:ext cx="544098" cy="484246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lIns="0" tIns="0" rIns="0" bIns="0" rtlCol="0" anchor="ctr"/>
                              <a:lstStyle/>
                              <a:p>
                                <a:pPr algn="ctr"/>
                                <a14:m>
                                  <m:oMathPara xmlns:m="http://schemas.openxmlformats.org/officeDocument/2006/math">
                                    <m:oMathParaPr>
                                      <m:jc m:val="centerGroup"/>
                                    </m:oMathParaPr>
                                    <m:oMath xmlns:m="http://schemas.openxmlformats.org/officeDocument/2006/math">
                                      <m:r>
                                        <a:rPr lang="en-US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𝑧</m:t>
                                      </m:r>
                                    </m:oMath>
                                  </m:oMathPara>
                                </a14:m>
                                <a:endParaRPr lang="en-US" dirty="0">
                                  <a:solidFill>
                                    <a:schemeClr val="tx1"/>
                                  </a:solidFill>
                                </a:endParaRPr>
                              </a:p>
                            </p:txBody>
                          </p:sp>
                        </mc:Choice>
                        <mc:Fallback xmlns="">
                          <p:sp>
                            <p:nvSpPr>
                              <p:cNvPr id="119" name="Rectangle 118">
                                <a:extLst>
                                  <a:ext uri="{FF2B5EF4-FFF2-40B4-BE49-F238E27FC236}">
                                    <a16:creationId xmlns:a16="http://schemas.microsoft.com/office/drawing/2014/main" id="{90623AEF-CEF0-48E3-A194-75029A0B5F24}"/>
                                  </a:ext>
                                </a:extLst>
                              </p:cNvPr>
                              <p:cNvSpPr>
                                <a:spLocks noRot="1" noChangeAspect="1" noMove="1" noResize="1" noEditPoints="1" noAdjustHandles="1" noChangeArrowheads="1" noChangeShapeType="1" noTextEdit="1"/>
                              </p:cNvSpPr>
                              <p:nvPr/>
                            </p:nvSpPr>
                            <p:spPr>
                              <a:xfrm>
                                <a:off x="9182379" y="5989608"/>
                                <a:ext cx="544098" cy="484246"/>
                              </a:xfrm>
                              <a:prstGeom prst="rect">
                                <a:avLst/>
                              </a:prstGeom>
                              <a:blipFill>
                                <a:blip r:embed="rId18"/>
                                <a:stretch>
                                  <a:fillRect b="-18750"/>
                                </a:stretch>
                              </a:blipFill>
                              <a:ln>
                                <a:noFill/>
                              </a:ln>
                            </p:spPr>
                            <p:txBody>
                              <a:bodyPr/>
                              <a:lstStyle/>
                              <a:p>
                                <a:r>
                                  <a:rPr lang="en-US">
                                    <a:noFill/>
                                  </a:rPr>
                                  <a:t> </a:t>
                                </a:r>
                              </a:p>
                            </p:txBody>
                          </p:sp>
                        </mc:Fallback>
                      </mc:AlternateContent>
                    </p:grpSp>
                    <p:cxnSp>
                      <p:nvCxnSpPr>
                        <p:cNvPr id="116" name="Straight Connector 115">
                          <a:extLst>
                            <a:ext uri="{FF2B5EF4-FFF2-40B4-BE49-F238E27FC236}">
                              <a16:creationId xmlns:a16="http://schemas.microsoft.com/office/drawing/2014/main" id="{FB209ACA-F8EC-4189-AD1D-224641DCCE34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>
                          <a:off x="8743121" y="2149455"/>
                          <a:ext cx="0" cy="956580"/>
                        </a:xfrm>
                        <a:prstGeom prst="line">
                          <a:avLst/>
                        </a:prstGeom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sp>
                      <p:nvSpPr>
                        <p:cNvPr id="21" name="Freeform: Shape 20">
                          <a:extLst>
                            <a:ext uri="{FF2B5EF4-FFF2-40B4-BE49-F238E27FC236}">
                              <a16:creationId xmlns:a16="http://schemas.microsoft.com/office/drawing/2014/main" id="{F2C1414F-E1DE-49F2-8A02-A7DAF205F48F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810632" y="2314575"/>
                          <a:ext cx="2466968" cy="1039793"/>
                        </a:xfrm>
                        <a:custGeom>
                          <a:avLst/>
                          <a:gdLst>
                            <a:gd name="connsiteX0" fmla="*/ 0 w 2400300"/>
                            <a:gd name="connsiteY0" fmla="*/ 1019175 h 1019175"/>
                            <a:gd name="connsiteX1" fmla="*/ 228600 w 2400300"/>
                            <a:gd name="connsiteY1" fmla="*/ 628650 h 1019175"/>
                            <a:gd name="connsiteX2" fmla="*/ 619125 w 2400300"/>
                            <a:gd name="connsiteY2" fmla="*/ 361950 h 1019175"/>
                            <a:gd name="connsiteX3" fmla="*/ 1095375 w 2400300"/>
                            <a:gd name="connsiteY3" fmla="*/ 95250 h 1019175"/>
                            <a:gd name="connsiteX4" fmla="*/ 2400300 w 2400300"/>
                            <a:gd name="connsiteY4" fmla="*/ 0 h 101917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2400300" h="1019175">
                              <a:moveTo>
                                <a:pt x="0" y="1019175"/>
                              </a:moveTo>
                              <a:cubicBezTo>
                                <a:pt x="62706" y="878681"/>
                                <a:pt x="125413" y="738187"/>
                                <a:pt x="228600" y="628650"/>
                              </a:cubicBezTo>
                              <a:cubicBezTo>
                                <a:pt x="331787" y="519113"/>
                                <a:pt x="474663" y="450850"/>
                                <a:pt x="619125" y="361950"/>
                              </a:cubicBezTo>
                              <a:cubicBezTo>
                                <a:pt x="763587" y="273050"/>
                                <a:pt x="798513" y="155575"/>
                                <a:pt x="1095375" y="95250"/>
                              </a:cubicBezTo>
                              <a:cubicBezTo>
                                <a:pt x="1392238" y="34925"/>
                                <a:pt x="1896269" y="17462"/>
                                <a:pt x="2400300" y="0"/>
                              </a:cubicBezTo>
                            </a:path>
                          </a:pathLst>
                        </a:custGeom>
                        <a:noFill/>
                        <a:ln>
                          <a:solidFill>
                            <a:srgbClr val="D83CD8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</p:grpSp>
                </p:grpSp>
              </p:grpSp>
            </p:grpSp>
            <p:sp>
              <p:nvSpPr>
                <p:cNvPr id="62" name="Freeform: Shape 61">
                  <a:extLst>
                    <a:ext uri="{FF2B5EF4-FFF2-40B4-BE49-F238E27FC236}">
                      <a16:creationId xmlns:a16="http://schemas.microsoft.com/office/drawing/2014/main" id="{7E813C44-5EE9-4A33-B6B8-3DDCB0BDB88A}"/>
                    </a:ext>
                  </a:extLst>
                </p:cNvPr>
                <p:cNvSpPr/>
                <p:nvPr/>
              </p:nvSpPr>
              <p:spPr>
                <a:xfrm>
                  <a:off x="8875837" y="1876425"/>
                  <a:ext cx="2468438" cy="1314450"/>
                </a:xfrm>
                <a:custGeom>
                  <a:avLst/>
                  <a:gdLst>
                    <a:gd name="connsiteX0" fmla="*/ 1463 w 2468438"/>
                    <a:gd name="connsiteY0" fmla="*/ 0 h 1314450"/>
                    <a:gd name="connsiteX1" fmla="*/ 106238 w 2468438"/>
                    <a:gd name="connsiteY1" fmla="*/ 466725 h 1314450"/>
                    <a:gd name="connsiteX2" fmla="*/ 677738 w 2468438"/>
                    <a:gd name="connsiteY2" fmla="*/ 695325 h 1314450"/>
                    <a:gd name="connsiteX3" fmla="*/ 1592138 w 2468438"/>
                    <a:gd name="connsiteY3" fmla="*/ 1162050 h 1314450"/>
                    <a:gd name="connsiteX4" fmla="*/ 2468438 w 2468438"/>
                    <a:gd name="connsiteY4" fmla="*/ 1314450 h 13144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68438" h="1314450">
                      <a:moveTo>
                        <a:pt x="1463" y="0"/>
                      </a:moveTo>
                      <a:cubicBezTo>
                        <a:pt x="-2506" y="175419"/>
                        <a:pt x="-6474" y="350838"/>
                        <a:pt x="106238" y="466725"/>
                      </a:cubicBezTo>
                      <a:cubicBezTo>
                        <a:pt x="218950" y="582612"/>
                        <a:pt x="430088" y="579438"/>
                        <a:pt x="677738" y="695325"/>
                      </a:cubicBezTo>
                      <a:cubicBezTo>
                        <a:pt x="925388" y="811212"/>
                        <a:pt x="1293688" y="1058863"/>
                        <a:pt x="1592138" y="1162050"/>
                      </a:cubicBezTo>
                      <a:cubicBezTo>
                        <a:pt x="1890588" y="1265237"/>
                        <a:pt x="2179513" y="1289843"/>
                        <a:pt x="2468438" y="1314450"/>
                      </a:cubicBezTo>
                    </a:path>
                  </a:pathLst>
                </a:custGeom>
                <a:noFill/>
                <a:ln>
                  <a:solidFill>
                    <a:srgbClr val="94248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2" name="Rectangle 121">
                  <a:extLst>
                    <a:ext uri="{FF2B5EF4-FFF2-40B4-BE49-F238E27FC236}">
                      <a16:creationId xmlns:a16="http://schemas.microsoft.com/office/drawing/2014/main" id="{318C05CA-23B5-42E8-A4C9-3D600FD30DCE}"/>
                    </a:ext>
                  </a:extLst>
                </p:cNvPr>
                <p:cNvSpPr/>
                <p:nvPr/>
              </p:nvSpPr>
              <p:spPr>
                <a:xfrm>
                  <a:off x="10583406" y="3068640"/>
                  <a:ext cx="733323" cy="33866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000" b="0" i="0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sz="2000" b="0" i="0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000" baseline="-10000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22" name="Rectangle 121">
                  <a:extLst>
                    <a:ext uri="{FF2B5EF4-FFF2-40B4-BE49-F238E27FC236}">
                      <a16:creationId xmlns:a16="http://schemas.microsoft.com/office/drawing/2014/main" id="{318C05CA-23B5-42E8-A4C9-3D600FD30DC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83406" y="3068640"/>
                  <a:ext cx="733323" cy="338661"/>
                </a:xfrm>
                <a:prstGeom prst="rect">
                  <a:avLst/>
                </a:prstGeom>
                <a:blipFill>
                  <a:blip r:embed="rId19"/>
                  <a:stretch>
                    <a:fillRect l="-5785" t="-1818" r="-32231" b="-25455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B19CFE04-482E-46FD-AF70-98F2F3FF3025}"/>
                  </a:ext>
                </a:extLst>
              </p:cNvPr>
              <p:cNvSpPr/>
              <p:nvPr/>
            </p:nvSpPr>
            <p:spPr>
              <a:xfrm>
                <a:off x="640395" y="2711696"/>
                <a:ext cx="7308052" cy="47258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func>
                        <m:funcPr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400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z="2400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2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𝐶𝑜𝑠𝑡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en-US" sz="24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B19CFE04-482E-46FD-AF70-98F2F3FF30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395" y="2711696"/>
                <a:ext cx="7308052" cy="472581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79253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" grpId="0"/>
      <p:bldP spid="124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038" y="237150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Simplified Cost function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092ACAE-42FB-4434-AE15-6827AD4711B4}"/>
              </a:ext>
            </a:extLst>
          </p:cNvPr>
          <p:cNvCxnSpPr>
            <a:cxnSpLocks/>
          </p:cNvCxnSpPr>
          <p:nvPr/>
        </p:nvCxnSpPr>
        <p:spPr>
          <a:xfrm>
            <a:off x="4848279" y="6171612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529EA86C-5792-4371-BCC1-BAA4A885EDA5}"/>
              </a:ext>
            </a:extLst>
          </p:cNvPr>
          <p:cNvGrpSpPr/>
          <p:nvPr/>
        </p:nvGrpSpPr>
        <p:grpSpPr>
          <a:xfrm>
            <a:off x="463038" y="1244086"/>
            <a:ext cx="11557512" cy="1152436"/>
            <a:chOff x="463038" y="940140"/>
            <a:chExt cx="11557512" cy="1152436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C49F8E45-33D7-4B8E-8313-C0D04EA476B1}"/>
                </a:ext>
              </a:extLst>
            </p:cNvPr>
            <p:cNvSpPr/>
            <p:nvPr/>
          </p:nvSpPr>
          <p:spPr>
            <a:xfrm>
              <a:off x="463038" y="940140"/>
              <a:ext cx="11557512" cy="1152436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C5E4F2C7-F2FC-47D5-ACC4-16537A1727E9}"/>
                    </a:ext>
                  </a:extLst>
                </p:cNvPr>
                <p:cNvSpPr/>
                <p:nvPr/>
              </p:nvSpPr>
              <p:spPr>
                <a:xfrm>
                  <a:off x="642499" y="1071300"/>
                  <a:ext cx="3871662" cy="8901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  <m:d>
                          <m:dPr>
                            <m:ctrlP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den>
                        </m:f>
                        <m:nary>
                          <m:naryPr>
                            <m:chr m:val="∑"/>
                            <m:ctrl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  <m:e>
                            <m:r>
                              <a:rPr lang="en-US" sz="20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  <m: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𝑜𝑠𝑡</m:t>
                            </m:r>
                            <m:d>
                              <m:dPr>
                                <m:ctrlP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r>
                                  <a:rPr lang="en-US" sz="2000" i="1" baseline="-20000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∅</m:t>
                                </m:r>
                                <m:d>
                                  <m:dPr>
                                    <m:ctrlP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  <m:d>
                                      <m:dPr>
                                        <m:ctrlPr>
                                          <a:rPr lang="en-US" sz="2000" i="1" baseline="30000" dirty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000" i="1" baseline="10000" dirty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d>
                                  </m:e>
                                </m:d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</m:e>
                        </m:nary>
                      </m:oMath>
                    </m:oMathPara>
                  </a14:m>
                  <a:endParaRPr lang="en-US" sz="2000" dirty="0">
                    <a:solidFill>
                      <a:schemeClr val="tx1"/>
                    </a:solidFill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C5E4F2C7-F2FC-47D5-ACC4-16537A1727E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2499" y="1071300"/>
                  <a:ext cx="3871662" cy="890115"/>
                </a:xfrm>
                <a:prstGeom prst="rect">
                  <a:avLst/>
                </a:prstGeom>
                <a:blipFill>
                  <a:blip r:embed="rId2"/>
                  <a:stretch>
                    <a:fillRect l="-629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673AA4C9-C9F5-415D-89B6-ED24E4076DE8}"/>
                    </a:ext>
                  </a:extLst>
                </p:cNvPr>
                <p:cNvSpPr/>
                <p:nvPr/>
              </p:nvSpPr>
              <p:spPr>
                <a:xfrm>
                  <a:off x="4169005" y="1052470"/>
                  <a:ext cx="5975120" cy="902039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𝐶𝑜𝑠𝑡</m:t>
                        </m:r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sz="2000" i="1" baseline="-2000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∅</m:t>
                            </m:r>
                            <m:d>
                              <m:dPr>
                                <m:ctrlPr>
                                  <a:rPr lang="en-US" sz="200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{"/>
                            <m:endChr m:val=""/>
                            <m:ctrlP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⇒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func>
                                  <m:funcPr>
                                    <m:ctrlP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sz="2000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l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og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2000" i="1" dirty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2000" i="1" dirty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000" i="1" dirty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h</m:t>
                                            </m:r>
                                          </m:e>
                                          <m:sub>
                                            <m:r>
                                              <a:rPr lang="en-US" sz="2000" i="1" dirty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sub>
                                        </m:sSub>
                                        <m:d>
                                          <m:dPr>
                                            <m:ctrlPr>
                                              <a:rPr lang="en-US" sz="2000" i="1" dirty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000" i="1" dirty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d>
                                      </m:e>
                                    </m:d>
                                  </m:e>
                                </m:func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                  </m:t>
                                </m:r>
                              </m:e>
                              <m:e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⇒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func>
                                  <m:funcPr>
                                    <m:ctrlP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sz="2000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l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og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2000" i="1" dirty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2000" i="1" dirty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000" i="1" dirty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  <m:r>
                                              <a:rPr lang="en-US" sz="2000" i="1" dirty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sz="2000" i="1" dirty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h</m:t>
                                            </m:r>
                                          </m:e>
                                          <m:sub>
                                            <m:r>
                                              <a:rPr lang="en-US" sz="2000" i="1" dirty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sub>
                                        </m:sSub>
                                        <m:d>
                                          <m:dPr>
                                            <m:ctrlPr>
                                              <a:rPr lang="en-US" sz="2000" i="1" dirty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000" i="1" dirty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d>
                                      </m:e>
                                    </m:d>
                                    <m: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           </m:t>
                                    </m:r>
                                  </m:e>
                                </m:func>
                              </m:e>
                            </m:eqArr>
                          </m:e>
                        </m:d>
                      </m:oMath>
                    </m:oMathPara>
                  </a14:m>
                  <a:endParaRPr lang="en-US" sz="2000" dirty="0">
                    <a:solidFill>
                      <a:schemeClr val="tx1"/>
                    </a:solidFill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673AA4C9-C9F5-415D-89B6-ED24E4076DE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69005" y="1052470"/>
                  <a:ext cx="5975120" cy="902039"/>
                </a:xfrm>
                <a:prstGeom prst="rect">
                  <a:avLst/>
                </a:prstGeom>
                <a:blipFill>
                  <a:blip r:embed="rId3"/>
                  <a:stretch>
                    <a:fillRect b="-816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Rectangle 67">
                  <a:extLst>
                    <a:ext uri="{FF2B5EF4-FFF2-40B4-BE49-F238E27FC236}">
                      <a16:creationId xmlns:a16="http://schemas.microsoft.com/office/drawing/2014/main" id="{469A2344-B977-42D9-8042-51FD99D4B92A}"/>
                    </a:ext>
                  </a:extLst>
                </p:cNvPr>
                <p:cNvSpPr/>
                <p:nvPr/>
              </p:nvSpPr>
              <p:spPr>
                <a:xfrm>
                  <a:off x="10292170" y="1277094"/>
                  <a:ext cx="1446317" cy="47258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∈{</m:t>
                        </m:r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}</m:t>
                        </m:r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68" name="Rectangle 67">
                  <a:extLst>
                    <a:ext uri="{FF2B5EF4-FFF2-40B4-BE49-F238E27FC236}">
                      <a16:creationId xmlns:a16="http://schemas.microsoft.com/office/drawing/2014/main" id="{469A2344-B977-42D9-8042-51FD99D4B92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92170" y="1277094"/>
                  <a:ext cx="1446317" cy="472581"/>
                </a:xfrm>
                <a:prstGeom prst="rect">
                  <a:avLst/>
                </a:prstGeom>
                <a:blipFill>
                  <a:blip r:embed="rId4"/>
                  <a:stretch>
                    <a:fillRect l="-2941" b="-5128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B1AE48C3-CC0C-421F-AA24-586F52343C2B}"/>
                </a:ext>
              </a:extLst>
            </p:cNvPr>
            <p:cNvCxnSpPr/>
            <p:nvPr/>
          </p:nvCxnSpPr>
          <p:spPr>
            <a:xfrm>
              <a:off x="4000500" y="1071300"/>
              <a:ext cx="0" cy="88320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FF08DECA-930D-4AC0-A436-7AB45827AE34}"/>
                </a:ext>
              </a:extLst>
            </p:cNvPr>
            <p:cNvCxnSpPr/>
            <p:nvPr/>
          </p:nvCxnSpPr>
          <p:spPr>
            <a:xfrm>
              <a:off x="9877425" y="1071300"/>
              <a:ext cx="0" cy="88320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D4F2C974-195D-4477-A68C-F88BE634FB5E}"/>
              </a:ext>
            </a:extLst>
          </p:cNvPr>
          <p:cNvGrpSpPr/>
          <p:nvPr/>
        </p:nvGrpSpPr>
        <p:grpSpPr>
          <a:xfrm>
            <a:off x="463038" y="2560976"/>
            <a:ext cx="11557512" cy="1160980"/>
            <a:chOff x="463038" y="2551451"/>
            <a:chExt cx="11557512" cy="1160980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E700C76-7B45-42D7-B647-41295101DFE9}"/>
                </a:ext>
              </a:extLst>
            </p:cNvPr>
            <p:cNvGrpSpPr/>
            <p:nvPr/>
          </p:nvGrpSpPr>
          <p:grpSpPr>
            <a:xfrm>
              <a:off x="463038" y="3052371"/>
              <a:ext cx="11557512" cy="660060"/>
              <a:chOff x="529713" y="2530815"/>
              <a:chExt cx="11557512" cy="660060"/>
            </a:xfrm>
          </p:grpSpPr>
          <p:sp>
            <p:nvSpPr>
              <p:cNvPr id="78" name="Rectangle: Rounded Corners 77">
                <a:extLst>
                  <a:ext uri="{FF2B5EF4-FFF2-40B4-BE49-F238E27FC236}">
                    <a16:creationId xmlns:a16="http://schemas.microsoft.com/office/drawing/2014/main" id="{6EF77915-2E9E-48DD-BA03-37D607569230}"/>
                  </a:ext>
                </a:extLst>
              </p:cNvPr>
              <p:cNvSpPr/>
              <p:nvPr/>
            </p:nvSpPr>
            <p:spPr>
              <a:xfrm>
                <a:off x="529713" y="2530815"/>
                <a:ext cx="11557512" cy="660060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2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3" name="Rectangle 82">
                    <a:extLst>
                      <a:ext uri="{FF2B5EF4-FFF2-40B4-BE49-F238E27FC236}">
                        <a16:creationId xmlns:a16="http://schemas.microsoft.com/office/drawing/2014/main" id="{CF565F7A-45A4-4BAB-A43A-123DFE56E52F}"/>
                      </a:ext>
                    </a:extLst>
                  </p:cNvPr>
                  <p:cNvSpPr/>
                  <p:nvPr/>
                </p:nvSpPr>
                <p:spPr>
                  <a:xfrm>
                    <a:off x="642499" y="2654118"/>
                    <a:ext cx="10658156" cy="41345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t" anchorCtr="0"/>
                  <a:lstStyle/>
                  <a:p>
                    <a14:m>
                      <m:oMath xmlns:m="http://schemas.openxmlformats.org/officeDocument/2006/math"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𝐶𝑜𝑠𝑡</m:t>
                        </m:r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sz="2000" i="1" baseline="-2000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∅</m:t>
                            </m:r>
                            <m:d>
                              <m:dPr>
                                <m:ctrlP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sz="20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=−</m:t>
                        </m:r>
                        <m:r>
                          <m:rPr>
                            <m:sty m:val="p"/>
                          </m:rPr>
                          <a:rPr lang="en-US" sz="20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func>
                          <m:funcPr>
                            <m:ctrl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e>
                            </m:d>
                          </m:e>
                        </m:func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m:rPr>
                            <m:sty m:val="p"/>
                          </m:rPr>
                          <a:rPr lang="en-US" sz="20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log</m:t>
                        </m:r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⁡(</m:t>
                        </m:r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brk m:alnAt="7"/>
                              </m:r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oMath>
                    </a14:m>
                    <a:r>
                      <a:rPr lang="en-US" sz="20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)</a:t>
                    </a:r>
                  </a:p>
                  <a:p>
                    <a:endParaRPr lang="en-US" sz="2000" dirty="0">
                      <a:solidFill>
                        <a:schemeClr val="tx1"/>
                      </a:solidFill>
                      <a:ea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83" name="Rectangle 82">
                    <a:extLst>
                      <a:ext uri="{FF2B5EF4-FFF2-40B4-BE49-F238E27FC236}">
                        <a16:creationId xmlns:a16="http://schemas.microsoft.com/office/drawing/2014/main" id="{CF565F7A-45A4-4BAB-A43A-123DFE56E52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42499" y="2654118"/>
                    <a:ext cx="10658156" cy="413453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800" t="-16418" b="-14925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he-IL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8" name="Arrow: Down 7">
              <a:extLst>
                <a:ext uri="{FF2B5EF4-FFF2-40B4-BE49-F238E27FC236}">
                  <a16:creationId xmlns:a16="http://schemas.microsoft.com/office/drawing/2014/main" id="{67DA4D20-C07C-4FA8-92E3-B820DB49FFE9}"/>
                </a:ext>
              </a:extLst>
            </p:cNvPr>
            <p:cNvSpPr/>
            <p:nvPr/>
          </p:nvSpPr>
          <p:spPr>
            <a:xfrm>
              <a:off x="6096000" y="2551451"/>
              <a:ext cx="295275" cy="359115"/>
            </a:xfrm>
            <a:prstGeom prst="downArrow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AB41EA2C-B639-431F-BCFA-B27A47A23EDE}"/>
              </a:ext>
            </a:extLst>
          </p:cNvPr>
          <p:cNvGrpSpPr/>
          <p:nvPr/>
        </p:nvGrpSpPr>
        <p:grpSpPr>
          <a:xfrm>
            <a:off x="642499" y="3544836"/>
            <a:ext cx="9863578" cy="1352283"/>
            <a:chOff x="642499" y="3544836"/>
            <a:chExt cx="9863578" cy="135228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Rectangle 90">
                  <a:extLst>
                    <a:ext uri="{FF2B5EF4-FFF2-40B4-BE49-F238E27FC236}">
                      <a16:creationId xmlns:a16="http://schemas.microsoft.com/office/drawing/2014/main" id="{9438CAB9-3A51-4554-B0DE-35E42F5E4B82}"/>
                    </a:ext>
                  </a:extLst>
                </p:cNvPr>
                <p:cNvSpPr/>
                <p:nvPr/>
              </p:nvSpPr>
              <p:spPr>
                <a:xfrm>
                  <a:off x="642499" y="4483666"/>
                  <a:ext cx="9863578" cy="41345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𝑖𝑓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⇒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𝑐𝑜𝑠𝑡</m:t>
                        </m:r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sz="2000" i="1" baseline="-2000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∅</m:t>
                            </m:r>
                            <m:d>
                              <m:dPr>
                                <m:ctrlP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sz="20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sz="20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func>
                          <m:funcPr>
                            <m:ctrlPr>
                              <a:rPr lang="en-US" sz="20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e>
                            </m:d>
                          </m:e>
                        </m:func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m:rPr>
                            <m:sty m:val="p"/>
                          </m:rPr>
                          <a:rPr lang="en-US" sz="20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log</m:t>
                        </m:r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⁡(</m:t>
                        </m:r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brk m:alnAt="7"/>
                              </m:r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  <m:r>
                          <a:rPr lang="en-US" sz="20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func>
                          <m:funcPr>
                            <m:ctrl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US" sz="2000" b="0" i="0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en-US" sz="200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  <a:p>
                  <a:endParaRPr lang="en-US" sz="2000" dirty="0">
                    <a:solidFill>
                      <a:schemeClr val="tx1"/>
                    </a:solidFill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91" name="Rectangle 90">
                  <a:extLst>
                    <a:ext uri="{FF2B5EF4-FFF2-40B4-BE49-F238E27FC236}">
                      <a16:creationId xmlns:a16="http://schemas.microsoft.com/office/drawing/2014/main" id="{9438CAB9-3A51-4554-B0DE-35E42F5E4B8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2499" y="4483666"/>
                  <a:ext cx="9863578" cy="413453"/>
                </a:xfrm>
                <a:prstGeom prst="rect">
                  <a:avLst/>
                </a:prstGeom>
                <a:blipFill>
                  <a:blip r:embed="rId6"/>
                  <a:stretch>
                    <a:fillRect l="-1174" b="-746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DC87B473-2723-4C42-9B73-A454E1E4D396}"/>
                </a:ext>
              </a:extLst>
            </p:cNvPr>
            <p:cNvGrpSpPr/>
            <p:nvPr/>
          </p:nvGrpSpPr>
          <p:grpSpPr>
            <a:xfrm>
              <a:off x="2498343" y="3544836"/>
              <a:ext cx="2279419" cy="938830"/>
              <a:chOff x="2578331" y="3009522"/>
              <a:chExt cx="2279419" cy="938830"/>
            </a:xfrm>
          </p:grpSpPr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F1FC36D8-D1B3-4F0E-8182-C33A73D0CF3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19475" y="3229348"/>
                <a:ext cx="0" cy="334341"/>
              </a:xfrm>
              <a:prstGeom prst="line">
                <a:avLst/>
              </a:prstGeom>
              <a:ln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Left Brace 10">
                <a:extLst>
                  <a:ext uri="{FF2B5EF4-FFF2-40B4-BE49-F238E27FC236}">
                    <a16:creationId xmlns:a16="http://schemas.microsoft.com/office/drawing/2014/main" id="{D17964CA-EAF3-45C1-A149-5CDDE4A7F792}"/>
                  </a:ext>
                </a:extLst>
              </p:cNvPr>
              <p:cNvSpPr/>
              <p:nvPr/>
            </p:nvSpPr>
            <p:spPr>
              <a:xfrm rot="16200000">
                <a:off x="3313777" y="2274076"/>
                <a:ext cx="198930" cy="1669822"/>
              </a:xfrm>
              <a:prstGeom prst="leftBrac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id="{6892FFA4-9059-46DC-AB4A-E6173B223FF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57750" y="3563689"/>
                <a:ext cx="0" cy="384663"/>
              </a:xfrm>
              <a:prstGeom prst="line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FF2B5EF4-FFF2-40B4-BE49-F238E27FC236}">
                    <a16:creationId xmlns:a16="http://schemas.microsoft.com/office/drawing/2014/main" id="{EA417552-8154-457C-8259-1FE3D802FD1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419476" y="3563689"/>
                <a:ext cx="1438274" cy="0"/>
              </a:xfrm>
              <a:prstGeom prst="line">
                <a:avLst/>
              </a:prstGeom>
              <a:ln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46320F18-1B4B-42D6-BD6F-CC59720797BB}"/>
              </a:ext>
            </a:extLst>
          </p:cNvPr>
          <p:cNvGrpSpPr/>
          <p:nvPr/>
        </p:nvGrpSpPr>
        <p:grpSpPr>
          <a:xfrm>
            <a:off x="575824" y="3544835"/>
            <a:ext cx="10825603" cy="2095873"/>
            <a:chOff x="639578" y="2997925"/>
            <a:chExt cx="10825603" cy="209587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Rectangle 96">
                  <a:extLst>
                    <a:ext uri="{FF2B5EF4-FFF2-40B4-BE49-F238E27FC236}">
                      <a16:creationId xmlns:a16="http://schemas.microsoft.com/office/drawing/2014/main" id="{35D05410-0481-48BE-8718-5418B02BF4DA}"/>
                    </a:ext>
                  </a:extLst>
                </p:cNvPr>
                <p:cNvSpPr/>
                <p:nvPr/>
              </p:nvSpPr>
              <p:spPr>
                <a:xfrm>
                  <a:off x="639578" y="4680345"/>
                  <a:ext cx="10825603" cy="41345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𝑖𝑓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⇒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𝑐𝑜𝑠𝑡</m:t>
                        </m:r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sz="2000" i="1" baseline="-2000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∅</m:t>
                            </m:r>
                            <m:d>
                              <m:dPr>
                                <m:ctrlP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sz="20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sz="20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func>
                          <m:funcPr>
                            <m:ctrlPr>
                              <a:rPr lang="en-US" sz="20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e>
                            </m:d>
                          </m:e>
                        </m:func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m:rPr>
                            <m:sty m:val="p"/>
                          </m:rPr>
                          <a:rPr lang="en-US" sz="20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log</m:t>
                        </m:r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⁡(</m:t>
                        </m:r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brk m:alnAt="7"/>
                              </m:r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  <m:r>
                          <a:rPr lang="en-US" sz="20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func>
                          <m:funcPr>
                            <m:ctrl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US" sz="2000" b="0" i="0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en-US" sz="200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  <a:p>
                  <a:endParaRPr lang="en-US" sz="2000" dirty="0">
                    <a:solidFill>
                      <a:schemeClr val="tx1"/>
                    </a:solidFill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97" name="Rectangle 96">
                  <a:extLst>
                    <a:ext uri="{FF2B5EF4-FFF2-40B4-BE49-F238E27FC236}">
                      <a16:creationId xmlns:a16="http://schemas.microsoft.com/office/drawing/2014/main" id="{35D05410-0481-48BE-8718-5418B02BF4D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9578" y="4680345"/>
                  <a:ext cx="10825603" cy="413453"/>
                </a:xfrm>
                <a:prstGeom prst="rect">
                  <a:avLst/>
                </a:prstGeom>
                <a:blipFill>
                  <a:blip r:embed="rId7"/>
                  <a:stretch>
                    <a:fillRect l="-1070" b="-5882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AF0DA17A-AF9C-489A-9D6A-6D7F15D8366E}"/>
                </a:ext>
              </a:extLst>
            </p:cNvPr>
            <p:cNvGrpSpPr/>
            <p:nvPr/>
          </p:nvGrpSpPr>
          <p:grpSpPr>
            <a:xfrm>
              <a:off x="4514163" y="2997925"/>
              <a:ext cx="2408540" cy="1682420"/>
              <a:chOff x="4514163" y="2997925"/>
              <a:chExt cx="2408540" cy="1682420"/>
            </a:xfrm>
          </p:grpSpPr>
          <p:sp>
            <p:nvSpPr>
              <p:cNvPr id="96" name="Left Brace 95">
                <a:extLst>
                  <a:ext uri="{FF2B5EF4-FFF2-40B4-BE49-F238E27FC236}">
                    <a16:creationId xmlns:a16="http://schemas.microsoft.com/office/drawing/2014/main" id="{63191B92-C1F7-427C-96D5-FEA6EB1F7F91}"/>
                  </a:ext>
                </a:extLst>
              </p:cNvPr>
              <p:cNvSpPr/>
              <p:nvPr/>
            </p:nvSpPr>
            <p:spPr>
              <a:xfrm rot="5400000" flipH="1">
                <a:off x="5620116" y="1891972"/>
                <a:ext cx="196633" cy="2408540"/>
              </a:xfrm>
              <a:prstGeom prst="leftBrac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99" name="Straight Connector 98">
                <a:extLst>
                  <a:ext uri="{FF2B5EF4-FFF2-40B4-BE49-F238E27FC236}">
                    <a16:creationId xmlns:a16="http://schemas.microsoft.com/office/drawing/2014/main" id="{B2380927-89C6-46E5-AFCB-2E5872A95B2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715000" y="3209925"/>
                <a:ext cx="9525" cy="353764"/>
              </a:xfrm>
              <a:prstGeom prst="line">
                <a:avLst/>
              </a:prstGeom>
              <a:ln>
                <a:solidFill>
                  <a:srgbClr val="7030A0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F3C352B2-B8DE-4D8C-AC74-D0169960634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94128" y="3563689"/>
                <a:ext cx="0" cy="1116656"/>
              </a:xfrm>
              <a:prstGeom prst="line">
                <a:avLst/>
              </a:prstGeom>
              <a:ln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>
                <a:extLst>
                  <a:ext uri="{FF2B5EF4-FFF2-40B4-BE49-F238E27FC236}">
                    <a16:creationId xmlns:a16="http://schemas.microsoft.com/office/drawing/2014/main" id="{6A9D6F67-100D-49C5-986B-34400E8E20C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5475" y="3563689"/>
                <a:ext cx="1188653" cy="0"/>
              </a:xfrm>
              <a:prstGeom prst="line">
                <a:avLst/>
              </a:prstGeom>
              <a:ln>
                <a:solidFill>
                  <a:srgbClr val="7030A0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179279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F2E52806-57E8-4726-BE07-46B74B4A9E0F}"/>
                  </a:ext>
                </a:extLst>
              </p:cNvPr>
              <p:cNvSpPr/>
              <p:nvPr/>
            </p:nvSpPr>
            <p:spPr>
              <a:xfrm>
                <a:off x="545870" y="1085829"/>
                <a:ext cx="8166563" cy="54770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r>
                  <a:rPr lang="en-US" sz="2400" b="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	</a:t>
                </a:r>
              </a:p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r>
                  <a:rPr lang="en-US" sz="2400" baseline="-10000" dirty="0">
                    <a:solidFill>
                      <a:schemeClr val="tx1"/>
                    </a:solidFill>
                  </a:rPr>
                  <a:t>	</a:t>
                </a:r>
                <a:r>
                  <a:rPr lang="en-US" sz="4400" baseline="-10000" dirty="0">
                    <a:solidFill>
                      <a:schemeClr val="tx1"/>
                    </a:solidFill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𝑒𝑛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𝑝𝑟𝑒𝑑𝑖𝑐𝑡</m:t>
                    </m:r>
                    <m:sPre>
                      <m:sPrePr>
                        <m:ctrlP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PrePr>
                      <m:sub/>
                      <m:sup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  <m:e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sPre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"</m:t>
                    </m:r>
                  </m:oMath>
                </a14:m>
                <a:endParaRPr lang="en-US" sz="2400" baseline="-10000" dirty="0">
                  <a:solidFill>
                    <a:schemeClr val="tx1"/>
                  </a:solidFill>
                </a:endParaRPr>
              </a:p>
              <a:p>
                <a:endParaRPr lang="en-US" sz="20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F2E52806-57E8-4726-BE07-46B74B4A9E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870" y="1085829"/>
                <a:ext cx="8166563" cy="5477080"/>
              </a:xfrm>
              <a:prstGeom prst="rect">
                <a:avLst/>
              </a:prstGeom>
              <a:blipFill>
                <a:blip r:embed="rId2"/>
                <a:stretch>
                  <a:fillRect b="-3248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Logistic Regression – fit parameters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64C6129-E6AC-4598-9370-75052A2209BA}"/>
              </a:ext>
            </a:extLst>
          </p:cNvPr>
          <p:cNvGrpSpPr/>
          <p:nvPr/>
        </p:nvGrpSpPr>
        <p:grpSpPr>
          <a:xfrm>
            <a:off x="691643" y="3099880"/>
            <a:ext cx="10171710" cy="1839929"/>
            <a:chOff x="724890" y="2746785"/>
            <a:chExt cx="10171710" cy="257335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7B298F4C-BA6A-453C-9A6F-071DE3329AE6}"/>
                    </a:ext>
                  </a:extLst>
                </p:cNvPr>
                <p:cNvSpPr/>
                <p:nvPr/>
              </p:nvSpPr>
              <p:spPr>
                <a:xfrm>
                  <a:off x="724890" y="2746785"/>
                  <a:ext cx="10171710" cy="257335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𝑅𝑒𝑝𝑒𝑎𝑡</m:t>
                        </m:r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{</m:t>
                        </m:r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   </m:t>
                        </m:r>
                        <m:sSub>
                          <m:sSubPr>
                            <m:ctrlP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≔</m:t>
                        </m:r>
                        <m:sSub>
                          <m:sSubPr>
                            <m:ctrlP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nary>
                          <m:naryPr>
                            <m:chr m:val="∑"/>
                            <m:ctrlP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sup>
                          <m:e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2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sz="2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 </m:t>
                            </m:r>
                            <m:sSup>
                              <m:sSupPr>
                                <m:ctrlP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p>
                            </m:sSup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)∙</m:t>
                            </m:r>
                            <m:sSubSup>
                              <m:sSubSupPr>
                                <m:ctrlP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bSup>
                          </m:e>
                        </m:nary>
                      </m:oMath>
                    </m:oMathPara>
                  </a14:m>
                  <a:endParaRPr lang="en-US" sz="2400" b="0" dirty="0">
                    <a:solidFill>
                      <a:schemeClr val="tx1"/>
                    </a:solidFill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}</m:t>
                        </m:r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</a:endParaRPr>
                </a:p>
                <a:p>
                  <a:endParaRPr lang="en-US" sz="2400" b="0" dirty="0">
                    <a:solidFill>
                      <a:schemeClr val="tx1"/>
                    </a:solidFill>
                  </a:endParaRPr>
                </a:p>
                <a:p>
                  <a:endParaRPr lang="en-US" sz="2400" b="0" dirty="0">
                    <a:solidFill>
                      <a:schemeClr val="tx1"/>
                    </a:solidFill>
                  </a:endParaRPr>
                </a:p>
                <a:p>
                  <a:endParaRPr lang="en-US" sz="2400" b="0" dirty="0">
                    <a:solidFill>
                      <a:schemeClr val="tx1"/>
                    </a:solidFill>
                    <a:ea typeface="Cambria Math" panose="02040503050406030204" pitchFamily="18" charset="0"/>
                  </a:endParaRPr>
                </a:p>
                <a:p>
                  <a:endParaRPr lang="en-US" sz="2400" b="0" dirty="0">
                    <a:solidFill>
                      <a:schemeClr val="tx1"/>
                    </a:solidFill>
                    <a:ea typeface="Cambria Math" panose="02040503050406030204" pitchFamily="18" charset="0"/>
                  </a:endParaRPr>
                </a:p>
                <a:p>
                  <a:endParaRPr lang="en-US" sz="2400" baseline="-10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7B298F4C-BA6A-453C-9A6F-071DE3329AE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4890" y="2746785"/>
                  <a:ext cx="10171710" cy="2573354"/>
                </a:xfrm>
                <a:prstGeom prst="rect">
                  <a:avLst/>
                </a:prstGeom>
                <a:blipFill>
                  <a:blip r:embed="rId3"/>
                  <a:stretch>
                    <a:fillRect l="-1378" b="-1329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7E7A778B-BEDF-4BDD-A85B-01535FA20FC5}"/>
                    </a:ext>
                  </a:extLst>
                </p:cNvPr>
                <p:cNvSpPr/>
                <p:nvPr/>
              </p:nvSpPr>
              <p:spPr>
                <a:xfrm>
                  <a:off x="6227692" y="3427780"/>
                  <a:ext cx="3489463" cy="38533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r>
                    <a:rPr lang="en-US" sz="2800" baseline="-10000" dirty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Simultaneously update all</a:t>
                  </a:r>
                  <a:r>
                    <a:rPr lang="en-US" sz="2000" dirty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a14:m>
                  <a:endParaRPr lang="en-US" sz="2000" baseline="-100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7E7A778B-BEDF-4BDD-A85B-01535FA20FC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27692" y="3427780"/>
                  <a:ext cx="3489463" cy="385338"/>
                </a:xfrm>
                <a:prstGeom prst="rect">
                  <a:avLst/>
                </a:prstGeom>
                <a:blipFill>
                  <a:blip r:embed="rId4"/>
                  <a:stretch>
                    <a:fillRect l="-4188" t="-10870" b="-69565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2C66D70D-1D39-49D2-9CC4-2C5EF5A58F9E}"/>
                  </a:ext>
                </a:extLst>
              </p:cNvPr>
              <p:cNvSpPr/>
              <p:nvPr/>
            </p:nvSpPr>
            <p:spPr>
              <a:xfrm>
                <a:off x="691643" y="1191636"/>
                <a:ext cx="7280781" cy="141749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𝑇𝑜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𝑓𝑖𝑡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𝑝𝑎𝑟𝑎𝑚𝑡𝑒𝑟𝑠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𝑤𝑖𝑡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𝑐𝑜𝑠𝑡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𝑓𝑢𝑛𝑐𝑡𝑖𝑜𝑛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):</m:t>
                      </m:r>
                    </m:oMath>
                  </m:oMathPara>
                </a14:m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endParaRPr lang="en-US" sz="24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2C66D70D-1D39-49D2-9CC4-2C5EF5A58F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643" y="1191636"/>
                <a:ext cx="7280781" cy="1417493"/>
              </a:xfrm>
              <a:prstGeom prst="rect">
                <a:avLst/>
              </a:prstGeom>
              <a:blipFill>
                <a:blip r:embed="rId5"/>
                <a:stretch>
                  <a:fillRect l="-142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4F9DC5E2-0EC2-4411-9AF4-02B9A0591D81}"/>
                  </a:ext>
                </a:extLst>
              </p:cNvPr>
              <p:cNvSpPr/>
              <p:nvPr/>
            </p:nvSpPr>
            <p:spPr>
              <a:xfrm>
                <a:off x="691643" y="1901243"/>
                <a:ext cx="2171616" cy="7078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𝑀𝑖𝑛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en-US" sz="2000" b="0" dirty="0">
                  <a:solidFill>
                    <a:schemeClr val="bg1">
                      <a:lumMod val="50000"/>
                    </a:schemeClr>
                  </a:solidFill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20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4F9DC5E2-0EC2-4411-9AF4-02B9A0591D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643" y="1901243"/>
                <a:ext cx="2171616" cy="70788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579420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F2E52806-57E8-4726-BE07-46B74B4A9E0F}"/>
                  </a:ext>
                </a:extLst>
              </p:cNvPr>
              <p:cNvSpPr/>
              <p:nvPr/>
            </p:nvSpPr>
            <p:spPr>
              <a:xfrm>
                <a:off x="545870" y="1085829"/>
                <a:ext cx="8166563" cy="54770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r>
                  <a:rPr lang="en-US" sz="2400" b="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	</a:t>
                </a:r>
              </a:p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r>
                  <a:rPr lang="en-US" sz="2400" baseline="-10000" dirty="0">
                    <a:solidFill>
                      <a:schemeClr val="tx1"/>
                    </a:solidFill>
                  </a:rPr>
                  <a:t>	</a:t>
                </a:r>
                <a:r>
                  <a:rPr lang="en-US" sz="4400" baseline="-10000" dirty="0">
                    <a:solidFill>
                      <a:schemeClr val="tx1"/>
                    </a:solidFill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𝑒𝑛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𝑝𝑟𝑒𝑑𝑖𝑐𝑡</m:t>
                    </m:r>
                    <m:sPre>
                      <m:sPrePr>
                        <m:ctrlP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PrePr>
                      <m:sub/>
                      <m:sup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  <m:e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sPre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"</m:t>
                    </m:r>
                  </m:oMath>
                </a14:m>
                <a:endParaRPr lang="en-US" sz="2400" baseline="-10000" dirty="0">
                  <a:solidFill>
                    <a:schemeClr val="tx1"/>
                  </a:solidFill>
                </a:endParaRPr>
              </a:p>
              <a:p>
                <a:endParaRPr lang="en-US" sz="20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F2E52806-57E8-4726-BE07-46B74B4A9E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870" y="1085829"/>
                <a:ext cx="8166563" cy="5477080"/>
              </a:xfrm>
              <a:prstGeom prst="rect">
                <a:avLst/>
              </a:prstGeom>
              <a:blipFill>
                <a:blip r:embed="rId2"/>
                <a:stretch>
                  <a:fillRect b="-3248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Logistic Regression – Multiclass classification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2C66D70D-1D39-49D2-9CC4-2C5EF5A58F9E}"/>
                  </a:ext>
                </a:extLst>
              </p:cNvPr>
              <p:cNvSpPr/>
              <p:nvPr/>
            </p:nvSpPr>
            <p:spPr>
              <a:xfrm>
                <a:off x="691643" y="1191636"/>
                <a:ext cx="4484039" cy="42637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𝑠𝑢𝑝𝑝𝑜𝑠𝑒</m:t>
                    </m:r>
                  </m:oMath>
                </a14:m>
                <a:r>
                  <a:rPr lang="en-US" sz="2400" b="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we have a training set like:</a:t>
                </a:r>
              </a:p>
              <a:p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endParaRPr lang="en-US" sz="24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2C66D70D-1D39-49D2-9CC4-2C5EF5A58F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643" y="1191636"/>
                <a:ext cx="4484039" cy="426379"/>
              </a:xfrm>
              <a:prstGeom prst="rect">
                <a:avLst/>
              </a:prstGeom>
              <a:blipFill>
                <a:blip r:embed="rId3"/>
                <a:stretch>
                  <a:fillRect l="-2446" t="-21429" r="-3261" b="-30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Group 20">
            <a:extLst>
              <a:ext uri="{FF2B5EF4-FFF2-40B4-BE49-F238E27FC236}">
                <a16:creationId xmlns:a16="http://schemas.microsoft.com/office/drawing/2014/main" id="{EADC6F63-F747-4C8D-BF44-0F6BB13CC781}"/>
              </a:ext>
            </a:extLst>
          </p:cNvPr>
          <p:cNvGrpSpPr/>
          <p:nvPr/>
        </p:nvGrpSpPr>
        <p:grpSpPr>
          <a:xfrm>
            <a:off x="1215519" y="4671723"/>
            <a:ext cx="1565782" cy="1364097"/>
            <a:chOff x="1215519" y="4671723"/>
            <a:chExt cx="1565782" cy="1364097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7E7A778B-BEDF-4BDD-A85B-01535FA20FC5}"/>
                </a:ext>
              </a:extLst>
            </p:cNvPr>
            <p:cNvSpPr/>
            <p:nvPr/>
          </p:nvSpPr>
          <p:spPr>
            <a:xfrm>
              <a:off x="1215519" y="4671723"/>
              <a:ext cx="1565782" cy="42637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r>
                <a:rPr lang="en-US" sz="3200" u="sng" baseline="-100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One – vs - all</a:t>
              </a:r>
              <a:endParaRPr lang="en-US" sz="2400" u="sng" baseline="-100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4F9DC5E2-0EC2-4411-9AF4-02B9A0591D81}"/>
                    </a:ext>
                  </a:extLst>
                </p:cNvPr>
                <p:cNvSpPr/>
                <p:nvPr/>
              </p:nvSpPr>
              <p:spPr>
                <a:xfrm>
                  <a:off x="1215519" y="5230224"/>
                  <a:ext cx="1565782" cy="805596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0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𝑀𝑎𝑥</m:t>
                        </m:r>
                        <m:r>
                          <a:rPr lang="en-US" sz="20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Sup>
                          <m:sSubSupPr>
                            <m:ctrlPr>
                              <a:rPr lang="en-US" sz="2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  <m:sup>
                            <m:r>
                              <a:rPr lang="en-US" sz="2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  <m:sSub>
                          <m:sSubPr>
                            <m:ctrlPr>
                              <a:rPr lang="en-US" sz="2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  <m:sub>
                            <m:r>
                              <a:rPr lang="en-US" sz="2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</m:oMath>
                    </m:oMathPara>
                  </a14:m>
                  <a:endParaRPr lang="en-US" sz="2000" b="0" dirty="0">
                    <a:solidFill>
                      <a:srgbClr val="0070C0"/>
                    </a:solidFill>
                    <a:ea typeface="Cambria Math" panose="02040503050406030204" pitchFamily="18" charset="0"/>
                  </a:endParaRPr>
                </a:p>
                <a:p>
                  <a:r>
                    <a:rPr lang="en-US" sz="2000" dirty="0">
                      <a:solidFill>
                        <a:srgbClr val="0070C0"/>
                      </a:solidFill>
                      <a:ea typeface="Cambria Math" panose="02040503050406030204" pitchFamily="18" charset="0"/>
                    </a:rPr>
                    <a:t>    </a:t>
                  </a:r>
                  <a14:m>
                    <m:oMath xmlns:m="http://schemas.openxmlformats.org/officeDocument/2006/math">
                      <m:r>
                        <a:rPr lang="en-US" sz="2000" b="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</m:oMath>
                  </a14:m>
                  <a:endParaRPr lang="en-US" sz="20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4F9DC5E2-0EC2-4411-9AF4-02B9A0591D8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15519" y="5230224"/>
                  <a:ext cx="1565782" cy="805596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848F8751-23BC-4CB9-8A01-2404F7787F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643" y="1864544"/>
            <a:ext cx="3028101" cy="268861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F584A84-3997-4815-88C2-A883675E507A}"/>
              </a:ext>
            </a:extLst>
          </p:cNvPr>
          <p:cNvSpPr/>
          <p:nvPr/>
        </p:nvSpPr>
        <p:spPr>
          <a:xfrm>
            <a:off x="3865517" y="1810319"/>
            <a:ext cx="1544683" cy="12376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r>
              <a:rPr lang="en-US" sz="2400" b="0" dirty="0">
                <a:solidFill>
                  <a:schemeClr val="tx1"/>
                </a:solidFill>
                <a:ea typeface="Cambria Math" panose="02040503050406030204" pitchFamily="18" charset="0"/>
              </a:rPr>
              <a:t>Class A: </a:t>
            </a:r>
          </a:p>
          <a:p>
            <a:r>
              <a:rPr lang="en-US" sz="2400" dirty="0">
                <a:solidFill>
                  <a:schemeClr val="tx1"/>
                </a:solidFill>
                <a:ea typeface="Cambria Math" panose="02040503050406030204" pitchFamily="18" charset="0"/>
              </a:rPr>
              <a:t>Class B: </a:t>
            </a:r>
            <a:endParaRPr lang="en-US" sz="2400" b="0" dirty="0">
              <a:solidFill>
                <a:schemeClr val="tx1"/>
              </a:solidFill>
              <a:ea typeface="Cambria Math" panose="02040503050406030204" pitchFamily="18" charset="0"/>
            </a:endParaRPr>
          </a:p>
          <a:p>
            <a:r>
              <a:rPr lang="en-US" sz="2400" dirty="0">
                <a:solidFill>
                  <a:schemeClr val="tx1"/>
                </a:solidFill>
                <a:ea typeface="Cambria Math" panose="02040503050406030204" pitchFamily="18" charset="0"/>
              </a:rPr>
              <a:t>Class B:</a:t>
            </a:r>
            <a:endParaRPr lang="en-US" sz="2400" b="0" dirty="0">
              <a:solidFill>
                <a:schemeClr val="tx1"/>
              </a:solidFill>
              <a:ea typeface="Cambria Math" panose="02040503050406030204" pitchFamily="18" charset="0"/>
            </a:endParaRPr>
          </a:p>
          <a:p>
            <a:endParaRPr lang="en-US" sz="2400" baseline="-10000" dirty="0">
              <a:solidFill>
                <a:schemeClr val="tx1"/>
              </a:solidFill>
            </a:endParaRPr>
          </a:p>
        </p:txBody>
      </p: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44C0D89C-4C84-450C-B628-1743E98D6719}"/>
              </a:ext>
            </a:extLst>
          </p:cNvPr>
          <p:cNvSpPr/>
          <p:nvPr/>
        </p:nvSpPr>
        <p:spPr>
          <a:xfrm>
            <a:off x="4924424" y="1879812"/>
            <a:ext cx="200025" cy="232731"/>
          </a:xfrm>
          <a:prstGeom prst="triangle">
            <a:avLst/>
          </a:prstGeom>
          <a:noFill/>
          <a:ln w="25400">
            <a:solidFill>
              <a:srgbClr val="0EB0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68ED7C3-DF83-4822-8D1D-498F14F412D6}"/>
              </a:ext>
            </a:extLst>
          </p:cNvPr>
          <p:cNvSpPr/>
          <p:nvPr/>
        </p:nvSpPr>
        <p:spPr>
          <a:xfrm>
            <a:off x="4895850" y="2236697"/>
            <a:ext cx="247650" cy="232731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1228F4D-B119-4F9E-A984-EF1099127E08}"/>
              </a:ext>
            </a:extLst>
          </p:cNvPr>
          <p:cNvGrpSpPr/>
          <p:nvPr/>
        </p:nvGrpSpPr>
        <p:grpSpPr>
          <a:xfrm>
            <a:off x="4914899" y="2617957"/>
            <a:ext cx="232207" cy="232731"/>
            <a:chOff x="4895850" y="2637007"/>
            <a:chExt cx="130032" cy="159095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15F8CCD8-09CC-43EF-8646-919425971997}"/>
                </a:ext>
              </a:extLst>
            </p:cNvPr>
            <p:cNvCxnSpPr>
              <a:cxnSpLocks/>
            </p:cNvCxnSpPr>
            <p:nvPr/>
          </p:nvCxnSpPr>
          <p:spPr>
            <a:xfrm>
              <a:off x="4895850" y="2647950"/>
              <a:ext cx="123825" cy="148152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821529A-6C4A-4F7D-85FC-6B5D20A578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95850" y="2637007"/>
              <a:ext cx="130032" cy="159095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5B41359-CE7C-4501-9D1B-EE7D86C91ED6}"/>
              </a:ext>
            </a:extLst>
          </p:cNvPr>
          <p:cNvGrpSpPr/>
          <p:nvPr/>
        </p:nvGrpSpPr>
        <p:grpSpPr>
          <a:xfrm>
            <a:off x="6095999" y="1250646"/>
            <a:ext cx="3925119" cy="4989380"/>
            <a:chOff x="6095999" y="1250646"/>
            <a:chExt cx="3925119" cy="4989380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C34DBAA6-13D2-4675-8119-A04EAD78602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173833" y="1250646"/>
              <a:ext cx="2268294" cy="1600041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38FBFC46-A483-40B4-8BF5-DC2D6421540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095999" y="2990594"/>
              <a:ext cx="2346127" cy="1604269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750EAA96-5D09-4BDC-A2FD-D2FEE7DCF7C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159605" y="4594863"/>
              <a:ext cx="2171615" cy="1645163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38A9A3B9-A751-4B69-A645-01CF0E3666A7}"/>
                    </a:ext>
                  </a:extLst>
                </p:cNvPr>
                <p:cNvSpPr/>
                <p:nvPr/>
              </p:nvSpPr>
              <p:spPr>
                <a:xfrm>
                  <a:off x="8535587" y="1729139"/>
                  <a:ext cx="1485531" cy="53407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r>
                    <a:rPr lang="en-US" sz="2400" dirty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  <m:sup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sSub>
                        <m:sSub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a14:m>
                  <a:endParaRPr lang="en-US" sz="2400" baseline="-100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38A9A3B9-A751-4B69-A645-01CF0E3666A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35587" y="1729139"/>
                  <a:ext cx="1485531" cy="534075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F048732F-3E88-44F2-BEE7-485C9B755425}"/>
                    </a:ext>
                  </a:extLst>
                </p:cNvPr>
                <p:cNvSpPr/>
                <p:nvPr/>
              </p:nvSpPr>
              <p:spPr>
                <a:xfrm>
                  <a:off x="8493817" y="3299754"/>
                  <a:ext cx="1485531" cy="53407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r>
                    <a:rPr lang="en-US" sz="2000" dirty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sz="20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  <m:sup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sSub>
                        <m:sSubPr>
                          <m:ctrlP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  <m:sub>
                          <m: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a14:m>
                  <a:endParaRPr lang="en-US" sz="2000" baseline="-100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F048732F-3E88-44F2-BEE7-485C9B75542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93817" y="3299754"/>
                  <a:ext cx="1485531" cy="534075"/>
                </a:xfrm>
                <a:prstGeom prst="rect">
                  <a:avLst/>
                </a:prstGeom>
                <a:blipFill>
                  <a:blip r:embed="rId10"/>
                  <a:stretch>
                    <a:fillRect l="-2459" t="-227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961B1847-8952-476A-B512-FB34D1878A5C}"/>
                    </a:ext>
                  </a:extLst>
                </p:cNvPr>
                <p:cNvSpPr/>
                <p:nvPr/>
              </p:nvSpPr>
              <p:spPr>
                <a:xfrm>
                  <a:off x="8442126" y="5132289"/>
                  <a:ext cx="1485531" cy="53407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r>
                    <a:rPr lang="en-US" sz="2000" dirty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sz="20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  <m:sup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sSub>
                        <m:sSubPr>
                          <m:ctrlP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  <m:sub>
                          <m: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a14:m>
                  <a:endParaRPr lang="en-US" sz="2000" baseline="-100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961B1847-8952-476A-B512-FB34D1878A5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42126" y="5132289"/>
                  <a:ext cx="1485531" cy="534075"/>
                </a:xfrm>
                <a:prstGeom prst="rect">
                  <a:avLst/>
                </a:prstGeom>
                <a:blipFill>
                  <a:blip r:embed="rId11"/>
                  <a:stretch>
                    <a:fillRect l="-2459" t="-3409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103253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73C7B-AA49-44A5-9E7A-6A6F3940C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16110"/>
          </a:xfrm>
        </p:spPr>
        <p:txBody>
          <a:bodyPr>
            <a:normAutofit fontScale="90000"/>
          </a:bodyPr>
          <a:lstStyle/>
          <a:p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356228-5A8D-4CDB-8CCF-4FCF3A74E4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21789"/>
            <a:ext cx="10515600" cy="5055173"/>
          </a:xfrm>
        </p:spPr>
        <p:txBody>
          <a:bodyPr anchor="t" anchorCtr="0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CA3B6E4-ACE9-4A13-AD4D-784365B83869}"/>
              </a:ext>
            </a:extLst>
          </p:cNvPr>
          <p:cNvSpPr/>
          <p:nvPr/>
        </p:nvSpPr>
        <p:spPr>
          <a:xfrm>
            <a:off x="838200" y="365126"/>
            <a:ext cx="10515600" cy="58942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solidFill>
                  <a:srgbClr val="92D050"/>
                </a:solidFill>
              </a:rPr>
              <a:t>T</a:t>
            </a:r>
            <a:r>
              <a:rPr lang="en-US" sz="6000" dirty="0">
                <a:solidFill>
                  <a:srgbClr val="FF0000"/>
                </a:solidFill>
              </a:rPr>
              <a:t>h</a:t>
            </a:r>
            <a:r>
              <a:rPr lang="en-US" sz="6000" dirty="0">
                <a:solidFill>
                  <a:srgbClr val="0066FF"/>
                </a:solidFill>
              </a:rPr>
              <a:t>a</a:t>
            </a:r>
            <a:r>
              <a:rPr lang="en-US" sz="6000" dirty="0">
                <a:solidFill>
                  <a:srgbClr val="FFFF00"/>
                </a:solidFill>
              </a:rPr>
              <a:t>n</a:t>
            </a:r>
            <a:r>
              <a:rPr lang="en-US" sz="6000" dirty="0">
                <a:solidFill>
                  <a:srgbClr val="33CCFF"/>
                </a:solidFill>
              </a:rPr>
              <a:t>k</a:t>
            </a:r>
            <a:r>
              <a:rPr lang="en-US" sz="6000" dirty="0"/>
              <a:t> </a:t>
            </a:r>
            <a:r>
              <a:rPr lang="en-US" sz="6000" dirty="0" err="1">
                <a:solidFill>
                  <a:srgbClr val="00CC00"/>
                </a:solidFill>
              </a:rPr>
              <a:t>Y</a:t>
            </a:r>
            <a:r>
              <a:rPr lang="en-US" sz="6000" dirty="0" err="1">
                <a:solidFill>
                  <a:srgbClr val="0066FF"/>
                </a:solidFill>
              </a:rPr>
              <a:t>o</a:t>
            </a:r>
            <a:endParaRPr lang="en-US" sz="6000" dirty="0">
              <a:solidFill>
                <a:srgbClr val="FF66CC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99A56B8-B9DF-4B1D-B66B-38481CB5A53B}"/>
              </a:ext>
            </a:extLst>
          </p:cNvPr>
          <p:cNvSpPr/>
          <p:nvPr/>
        </p:nvSpPr>
        <p:spPr>
          <a:xfrm rot="20547845">
            <a:off x="7296347" y="3076591"/>
            <a:ext cx="782425" cy="4336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6000" dirty="0">
                <a:solidFill>
                  <a:srgbClr val="FF66CC"/>
                </a:solidFill>
              </a:rPr>
              <a:t>u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368916035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71D39-649B-4C8C-88E8-1EF16531A3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00124"/>
            <a:ext cx="9144000" cy="2428876"/>
          </a:xfrm>
        </p:spPr>
        <p:txBody>
          <a:bodyPr>
            <a:normAutofit/>
          </a:bodyPr>
          <a:lstStyle/>
          <a:p>
            <a:r>
              <a:rPr lang="en-US" dirty="0"/>
              <a:t>Workshop – 1</a:t>
            </a:r>
            <a:br>
              <a:rPr lang="en-US" dirty="0"/>
            </a:br>
            <a:r>
              <a:rPr lang="en-US" dirty="0"/>
              <a:t>Tensors Introduction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C36433-0EED-4BEC-B98A-20BF1A44A9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99712" y="3974900"/>
            <a:ext cx="9144000" cy="1655762"/>
          </a:xfrm>
        </p:spPr>
        <p:txBody>
          <a:bodyPr/>
          <a:lstStyle/>
          <a:p>
            <a:r>
              <a:rPr lang="en-US" dirty="0"/>
              <a:t>Tsemach Mizrachi</a:t>
            </a:r>
          </a:p>
        </p:txBody>
      </p:sp>
    </p:spTree>
    <p:extLst>
      <p:ext uri="{BB962C8B-B14F-4D97-AF65-F5344CB8AC3E}">
        <p14:creationId xmlns:p14="http://schemas.microsoft.com/office/powerpoint/2010/main" val="40077363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A6367666-28E3-46AF-84A6-D4238E4ADB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38686"/>
            <a:ext cx="10801350" cy="5138277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99D510-9E46-4EBA-A024-CC64F2731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73561"/>
          </a:xfrm>
        </p:spPr>
        <p:txBody>
          <a:bodyPr>
            <a:normAutofit fontScale="90000"/>
          </a:bodyPr>
          <a:lstStyle/>
          <a:p>
            <a:r>
              <a:rPr lang="en-US" dirty="0"/>
              <a:t>Model Representation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84A1CBD-EE97-4381-8B46-2C47FDAEA4FD}"/>
                  </a:ext>
                </a:extLst>
              </p:cNvPr>
              <p:cNvSpPr/>
              <p:nvPr/>
            </p:nvSpPr>
            <p:spPr>
              <a:xfrm>
                <a:off x="838200" y="1895476"/>
                <a:ext cx="7010400" cy="3533774"/>
              </a:xfrm>
              <a:prstGeom prst="rect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>
                  <a:spcAft>
                    <a:spcPts val="1200"/>
                  </a:spcAft>
                </a:pPr>
                <a:r>
                  <a:rPr lang="en-US" sz="3600" u="sng" dirty="0">
                    <a:solidFill>
                      <a:schemeClr val="tx1"/>
                    </a:solidFill>
                  </a:rPr>
                  <a:t>Notation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sz="2800" b="1" dirty="0">
                    <a:solidFill>
                      <a:schemeClr val="tx1"/>
                    </a:solidFill>
                  </a:rPr>
                  <a:t>m</a:t>
                </a:r>
                <a:r>
                  <a:rPr lang="en-US" sz="2800" dirty="0">
                    <a:solidFill>
                      <a:schemeClr val="tx1"/>
                    </a:solidFill>
                  </a:rPr>
                  <a:t> = number of training examples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sz="2800" dirty="0">
                    <a:solidFill>
                      <a:schemeClr val="tx1"/>
                    </a:solidFill>
                  </a:rPr>
                  <a:t>X</a:t>
                </a:r>
                <a:r>
                  <a:rPr lang="en-US" sz="2800" baseline="30000" dirty="0">
                    <a:solidFill>
                      <a:schemeClr val="tx1"/>
                    </a:solidFill>
                  </a:rPr>
                  <a:t>’s</a:t>
                </a:r>
                <a:r>
                  <a:rPr lang="en-US" sz="2800" dirty="0">
                    <a:solidFill>
                      <a:schemeClr val="tx1"/>
                    </a:solidFill>
                  </a:rPr>
                  <a:t> = input variable / features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sz="2800" dirty="0">
                    <a:solidFill>
                      <a:schemeClr val="tx1"/>
                    </a:solidFill>
                  </a:rPr>
                  <a:t>Y</a:t>
                </a:r>
                <a:r>
                  <a:rPr lang="en-US" sz="2800" baseline="30000" dirty="0">
                    <a:solidFill>
                      <a:schemeClr val="tx1"/>
                    </a:solidFill>
                  </a:rPr>
                  <a:t>’s</a:t>
                </a:r>
                <a:r>
                  <a:rPr lang="en-US" sz="2800" dirty="0">
                    <a:solidFill>
                      <a:schemeClr val="tx1"/>
                    </a:solidFill>
                  </a:rPr>
                  <a:t> = output variable / target</a:t>
                </a:r>
              </a:p>
              <a:p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sz="2800" b="0" i="1" baseline="200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baseline="200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n-US" sz="2800" b="0" i="1" baseline="200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baseline="200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): 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i</a:t>
                </a:r>
                <a:r>
                  <a:rPr lang="en-US" sz="2800" baseline="20000" dirty="0">
                    <a:solidFill>
                      <a:schemeClr val="tx1"/>
                    </a:solidFill>
                  </a:rPr>
                  <a:t>th</a:t>
                </a:r>
                <a:r>
                  <a:rPr lang="en-US" sz="2800" dirty="0">
                    <a:solidFill>
                      <a:schemeClr val="tx1"/>
                    </a:solidFill>
                  </a:rPr>
                  <a:t> training example</a:t>
                </a:r>
                <a:endParaRPr lang="en-US" sz="2800" baseline="20000" dirty="0">
                  <a:solidFill>
                    <a:schemeClr val="tx1"/>
                  </a:solidFill>
                </a:endParaRPr>
              </a:p>
              <a:p>
                <a:endParaRPr lang="en-US" dirty="0">
                  <a:solidFill>
                    <a:schemeClr val="tx1"/>
                  </a:solidFill>
                </a:endParaRPr>
              </a:p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84A1CBD-EE97-4381-8B46-2C47FDAEA4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895476"/>
                <a:ext cx="7010400" cy="3533774"/>
              </a:xfrm>
              <a:prstGeom prst="rect">
                <a:avLst/>
              </a:prstGeom>
              <a:blipFill>
                <a:blip r:embed="rId2"/>
                <a:stretch>
                  <a:fillRect l="-2604" t="-2577"/>
                </a:stretch>
              </a:blipFill>
              <a:ln>
                <a:prstDash val="dash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9C1A972B-3D5A-4365-8F96-236555409D7D}"/>
              </a:ext>
            </a:extLst>
          </p:cNvPr>
          <p:cNvSpPr/>
          <p:nvPr/>
        </p:nvSpPr>
        <p:spPr>
          <a:xfrm>
            <a:off x="4975219" y="1133072"/>
            <a:ext cx="3200401" cy="6735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>
              <a:spcAft>
                <a:spcPts val="1200"/>
              </a:spcAft>
            </a:pPr>
            <a:r>
              <a:rPr lang="en-US" dirty="0">
                <a:solidFill>
                  <a:schemeClr val="tx1"/>
                </a:solidFill>
              </a:rPr>
              <a:t>A dataset of pricing houses in Tal-Aviv</a:t>
            </a:r>
          </a:p>
          <a:p>
            <a:endParaRPr lang="en-US" u="sng" dirty="0">
              <a:solidFill>
                <a:schemeClr val="tx1"/>
              </a:solidFill>
            </a:endParaRPr>
          </a:p>
        </p:txBody>
      </p:sp>
      <p:graphicFrame>
        <p:nvGraphicFramePr>
          <p:cNvPr id="13" name="Table 13">
            <a:extLst>
              <a:ext uri="{FF2B5EF4-FFF2-40B4-BE49-F238E27FC236}">
                <a16:creationId xmlns:a16="http://schemas.microsoft.com/office/drawing/2014/main" id="{86811694-3F68-42E7-95A1-51E9EBB1BA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6462725"/>
              </p:ext>
            </p:extLst>
          </p:nvPr>
        </p:nvGraphicFramePr>
        <p:xfrm>
          <a:off x="8105776" y="1038686"/>
          <a:ext cx="3371850" cy="34190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8656">
                  <a:extLst>
                    <a:ext uri="{9D8B030D-6E8A-4147-A177-3AD203B41FA5}">
                      <a16:colId xmlns:a16="http://schemas.microsoft.com/office/drawing/2014/main" val="2496916170"/>
                    </a:ext>
                  </a:extLst>
                </a:gridCol>
                <a:gridCol w="1933194">
                  <a:extLst>
                    <a:ext uri="{9D8B030D-6E8A-4147-A177-3AD203B41FA5}">
                      <a16:colId xmlns:a16="http://schemas.microsoft.com/office/drawing/2014/main" val="3808411912"/>
                    </a:ext>
                  </a:extLst>
                </a:gridCol>
              </a:tblGrid>
              <a:tr h="683803">
                <a:tc>
                  <a:txBody>
                    <a:bodyPr/>
                    <a:lstStyle/>
                    <a:p>
                      <a:r>
                        <a:rPr lang="en-US" dirty="0"/>
                        <a:t>Size (M</a:t>
                      </a:r>
                      <a:r>
                        <a:rPr lang="en-US" baseline="30000" dirty="0"/>
                        <a:t>2</a:t>
                      </a:r>
                      <a:r>
                        <a:rPr lang="en-US" dirty="0"/>
                        <a:t>) - 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Price (M</a:t>
                      </a:r>
                      <a:r>
                        <a:rPr lang="he-IL" dirty="0"/>
                        <a:t>ש"ח </a:t>
                      </a:r>
                      <a:r>
                        <a:rPr lang="en-US" dirty="0"/>
                        <a:t>) - 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6792261"/>
                  </a:ext>
                </a:extLst>
              </a:tr>
              <a:tr h="683803">
                <a:tc>
                  <a:txBody>
                    <a:bodyPr/>
                    <a:lstStyle/>
                    <a:p>
                      <a:r>
                        <a:rPr lang="en-US" dirty="0"/>
                        <a:t>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1614775"/>
                  </a:ext>
                </a:extLst>
              </a:tr>
              <a:tr h="683803">
                <a:tc>
                  <a:txBody>
                    <a:bodyPr/>
                    <a:lstStyle/>
                    <a:p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8287199"/>
                  </a:ext>
                </a:extLst>
              </a:tr>
              <a:tr h="683803">
                <a:tc>
                  <a:txBody>
                    <a:bodyPr/>
                    <a:lstStyle/>
                    <a:p>
                      <a:r>
                        <a:rPr lang="en-US" dirty="0"/>
                        <a:t>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4404113"/>
                  </a:ext>
                </a:extLst>
              </a:tr>
              <a:tr h="683803">
                <a:tc>
                  <a:txBody>
                    <a:bodyPr/>
                    <a:lstStyle/>
                    <a:p>
                      <a:r>
                        <a:rPr lang="en-US" dirty="0"/>
                        <a:t>140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86428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8692714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PyTorch Tensor Operations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3E36877-28B2-3207-9888-59ABA4DDB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7612" y="1181813"/>
            <a:ext cx="11403564" cy="5381096"/>
          </a:xfrm>
        </p:spPr>
        <p:txBody>
          <a:bodyPr/>
          <a:lstStyle/>
          <a:p>
            <a:pPr>
              <a:spcBef>
                <a:spcPts val="1800"/>
              </a:spcBef>
              <a:spcAft>
                <a:spcPts val="600"/>
              </a:spcAft>
            </a:pPr>
            <a:r>
              <a:rPr lang="en-US" b="0" dirty="0">
                <a:effectLst/>
                <a:latin typeface="Consolas" panose="020B0609020204030204" pitchFamily="49" charset="0"/>
              </a:rPr>
              <a:t>Tensors are the building block of all PyTorch operations</a:t>
            </a:r>
          </a:p>
          <a:p>
            <a:pPr>
              <a:spcBef>
                <a:spcPts val="1800"/>
              </a:spcBef>
              <a:spcAft>
                <a:spcPts val="600"/>
              </a:spcAft>
            </a:pPr>
            <a:r>
              <a:rPr lang="en-US" b="0" dirty="0">
                <a:effectLst/>
                <a:latin typeface="Consolas" panose="020B0609020204030204" pitchFamily="49" charset="0"/>
              </a:rPr>
              <a:t>At its core, PyTorch is a library for processing tensors</a:t>
            </a:r>
          </a:p>
          <a:p>
            <a:pPr>
              <a:spcBef>
                <a:spcPts val="1800"/>
              </a:spcBef>
              <a:spcAft>
                <a:spcPts val="600"/>
              </a:spcAft>
            </a:pPr>
            <a:r>
              <a:rPr lang="en-US" b="0" dirty="0">
                <a:effectLst/>
                <a:latin typeface="Consolas" panose="020B0609020204030204" pitchFamily="49" charset="0"/>
              </a:rPr>
              <a:t>A tensor is a number, vector, matrix, or any n-dimensional array</a:t>
            </a:r>
          </a:p>
          <a:p>
            <a:pPr>
              <a:spcBef>
                <a:spcPts val="1800"/>
              </a:spcBef>
              <a:spcAft>
                <a:spcPts val="600"/>
              </a:spcAft>
            </a:pPr>
            <a:r>
              <a:rPr lang="en-US" b="0" dirty="0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Important</a:t>
            </a:r>
            <a:r>
              <a:rPr lang="en-US" b="0" dirty="0">
                <a:effectLst/>
                <a:latin typeface="Consolas" panose="020B0609020204030204" pitchFamily="49" charset="0"/>
              </a:rPr>
              <a:t>: all elements of a tensors require same data type.</a:t>
            </a:r>
          </a:p>
          <a:p>
            <a:endParaRPr lang="en-US" b="0" dirty="0">
              <a:effectLst/>
              <a:latin typeface="Consolas" panose="020B0609020204030204" pitchFamily="49" charset="0"/>
            </a:endParaRPr>
          </a:p>
          <a:p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26033588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3E36877-28B2-3207-9888-59ABA4DDB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31" y="0"/>
            <a:ext cx="12191999" cy="6895322"/>
          </a:xfrm>
          <a:solidFill>
            <a:schemeClr val="tx1"/>
          </a:solidFill>
        </p:spPr>
        <p:txBody>
          <a:bodyPr/>
          <a:lstStyle/>
          <a:p>
            <a:pPr marL="0" indent="0">
              <a:buNone/>
            </a:pPr>
            <a:endParaRPr lang="en-US" b="0" dirty="0"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he-I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290" y="2643018"/>
            <a:ext cx="10862187" cy="1369145"/>
          </a:xfrm>
        </p:spPr>
        <p:txBody>
          <a:bodyPr>
            <a:noAutofit/>
          </a:bodyPr>
          <a:lstStyle/>
          <a:p>
            <a:pPr algn="ctr"/>
            <a:r>
              <a:rPr lang="en-US" sz="8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Creating a Tensor</a:t>
            </a:r>
          </a:p>
        </p:txBody>
      </p:sp>
    </p:spTree>
    <p:extLst>
      <p:ext uri="{BB962C8B-B14F-4D97-AF65-F5344CB8AC3E}">
        <p14:creationId xmlns:p14="http://schemas.microsoft.com/office/powerpoint/2010/main" val="211761885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3E36877-28B2-3207-9888-59ABA4DDB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-37322"/>
            <a:ext cx="12191999" cy="6895322"/>
          </a:xfrm>
          <a:solidFill>
            <a:schemeClr val="tx1"/>
          </a:solidFill>
        </p:spPr>
        <p:txBody>
          <a:bodyPr/>
          <a:lstStyle/>
          <a:p>
            <a:pPr marL="0" indent="0">
              <a:buNone/>
            </a:pPr>
            <a:endParaRPr lang="en-US" b="0" dirty="0"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he-I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Tensor Data Types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68412E2-52BE-FD6F-1AD5-F0E1AB20CA7C}"/>
              </a:ext>
            </a:extLst>
          </p:cNvPr>
          <p:cNvGrpSpPr/>
          <p:nvPr/>
        </p:nvGrpSpPr>
        <p:grpSpPr>
          <a:xfrm>
            <a:off x="576938" y="1040748"/>
            <a:ext cx="10776858" cy="1288639"/>
            <a:chOff x="576938" y="1040748"/>
            <a:chExt cx="10776858" cy="128863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877056A-E39A-3670-E03F-0C174968DE88}"/>
                </a:ext>
              </a:extLst>
            </p:cNvPr>
            <p:cNvSpPr txBox="1"/>
            <p:nvPr/>
          </p:nvSpPr>
          <p:spPr>
            <a:xfrm>
              <a:off x="576938" y="1040748"/>
              <a:ext cx="10776857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Tensor can be scalar,  vector, matrix or multi dimension matrix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78C3843-0E50-27AE-E526-D5200A458274}"/>
                </a:ext>
              </a:extLst>
            </p:cNvPr>
            <p:cNvSpPr txBox="1"/>
            <p:nvPr/>
          </p:nvSpPr>
          <p:spPr>
            <a:xfrm>
              <a:off x="576939" y="1406057"/>
              <a:ext cx="10776857" cy="92333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a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torch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tensor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4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.)</a:t>
              </a:r>
            </a:p>
            <a:p>
              <a:r>
                <a:rPr lang="en-US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print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a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shape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  </a:t>
              </a:r>
              <a:r>
                <a:rPr lang="en-US" b="0" dirty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# note: a is a scalar, there is no dimension to scalars.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a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dtype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1AD284D-FCD6-8B0B-6A71-FD305A143F98}"/>
              </a:ext>
            </a:extLst>
          </p:cNvPr>
          <p:cNvGrpSpPr/>
          <p:nvPr/>
        </p:nvGrpSpPr>
        <p:grpSpPr>
          <a:xfrm>
            <a:off x="576938" y="2683295"/>
            <a:ext cx="10776857" cy="1103807"/>
            <a:chOff x="576937" y="3423909"/>
            <a:chExt cx="10776857" cy="1103807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FC532C1-55EB-4450-D1C3-3FDF6D7141C2}"/>
                </a:ext>
              </a:extLst>
            </p:cNvPr>
            <p:cNvSpPr txBox="1"/>
            <p:nvPr/>
          </p:nvSpPr>
          <p:spPr>
            <a:xfrm>
              <a:off x="576937" y="3804441"/>
              <a:ext cx="10776857" cy="72327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l">
                <a:spcAft>
                  <a:spcPts val="600"/>
                </a:spcAft>
              </a:pPr>
              <a:r>
                <a:rPr lang="en-US" b="0" i="0" dirty="0" err="1">
                  <a:solidFill>
                    <a:srgbClr val="D4D4D4"/>
                  </a:solidFill>
                  <a:effectLst/>
                  <a:latin typeface="var(--notebook-cell-output-font-family)"/>
                </a:rPr>
                <a:t>torch.Size</a:t>
              </a:r>
              <a:r>
                <a:rPr lang="en-US" b="0" i="0" dirty="0">
                  <a:solidFill>
                    <a:srgbClr val="D4D4D4"/>
                  </a:solidFill>
                  <a:effectLst/>
                  <a:latin typeface="var(--notebook-cell-output-font-family)"/>
                </a:rPr>
                <a:t>([]) </a:t>
              </a:r>
              <a:endParaRPr lang="en-US" b="0" i="0" dirty="0">
                <a:solidFill>
                  <a:srgbClr val="D4D4D4"/>
                </a:solidFill>
                <a:effectLst/>
                <a:latin typeface="Segoe WPC"/>
              </a:endParaRPr>
            </a:p>
            <a:p>
              <a:pPr algn="l"/>
              <a:r>
                <a:rPr lang="en-US" b="0" i="0" dirty="0">
                  <a:solidFill>
                    <a:srgbClr val="D4D4D4"/>
                  </a:solidFill>
                  <a:effectLst/>
                  <a:latin typeface="var(--notebook-cell-output-font-family)"/>
                </a:rPr>
                <a:t>torch.float32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B2AC74E-0B01-4642-274F-03189705761D}"/>
                </a:ext>
              </a:extLst>
            </p:cNvPr>
            <p:cNvSpPr txBox="1"/>
            <p:nvPr/>
          </p:nvSpPr>
          <p:spPr>
            <a:xfrm>
              <a:off x="576937" y="3423909"/>
              <a:ext cx="10776857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Result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68F9E94-CC46-FB2B-3DE4-74CAB36A82DC}"/>
              </a:ext>
            </a:extLst>
          </p:cNvPr>
          <p:cNvGrpSpPr/>
          <p:nvPr/>
        </p:nvGrpSpPr>
        <p:grpSpPr>
          <a:xfrm>
            <a:off x="576936" y="4199284"/>
            <a:ext cx="10776858" cy="1070378"/>
            <a:chOff x="424536" y="4317475"/>
            <a:chExt cx="10776858" cy="1070378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F845881-FD37-02BB-1739-0015CD0A9C56}"/>
                </a:ext>
              </a:extLst>
            </p:cNvPr>
            <p:cNvSpPr txBox="1"/>
            <p:nvPr/>
          </p:nvSpPr>
          <p:spPr>
            <a:xfrm>
              <a:off x="424536" y="4317475"/>
              <a:ext cx="10776857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D4D4D4"/>
                  </a:solidFill>
                  <a:latin typeface="var(--notebook-cell-output-font-family)"/>
                </a:rPr>
                <a:t>Tensor can be scalar,  vector, matrix or multi dimension matrix</a:t>
              </a:r>
            </a:p>
            <a:p>
              <a:pPr algn="l"/>
              <a:endParaRPr lang="en-US" dirty="0">
                <a:solidFill>
                  <a:schemeClr val="bg1">
                    <a:lumMod val="75000"/>
                  </a:schemeClr>
                </a:solidFill>
                <a:latin typeface="var(--notebook-cell-output-font-family)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F18DBBB-8B1D-24E2-0242-DDB140DB0B9E}"/>
                </a:ext>
              </a:extLst>
            </p:cNvPr>
            <p:cNvSpPr txBox="1"/>
            <p:nvPr/>
          </p:nvSpPr>
          <p:spPr>
            <a:xfrm>
              <a:off x="424537" y="4741522"/>
              <a:ext cx="10776857" cy="646331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v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torch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tensor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([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4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.,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5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6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7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]) </a:t>
              </a:r>
              <a:r>
                <a:rPr lang="en-US" b="0" dirty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# all tensors' items need to be the same data type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v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18708BA-28E6-7B2F-AC24-B78E7A0A4BA1}"/>
              </a:ext>
            </a:extLst>
          </p:cNvPr>
          <p:cNvGrpSpPr/>
          <p:nvPr/>
        </p:nvGrpSpPr>
        <p:grpSpPr>
          <a:xfrm>
            <a:off x="576936" y="5451943"/>
            <a:ext cx="10776857" cy="1103807"/>
            <a:chOff x="576937" y="3423909"/>
            <a:chExt cx="10776857" cy="1103807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4496EE3-CC08-BCB8-6C8A-41AD50810E4E}"/>
                </a:ext>
              </a:extLst>
            </p:cNvPr>
            <p:cNvSpPr txBox="1"/>
            <p:nvPr/>
          </p:nvSpPr>
          <p:spPr>
            <a:xfrm>
              <a:off x="576937" y="3804441"/>
              <a:ext cx="10776857" cy="72327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l">
                <a:spcAft>
                  <a:spcPts val="600"/>
                </a:spcAft>
              </a:pPr>
              <a:r>
                <a:rPr lang="en-US" b="0" i="0" dirty="0">
                  <a:solidFill>
                    <a:srgbClr val="D4D4D4"/>
                  </a:solidFill>
                  <a:effectLst/>
                  <a:latin typeface="var(--notebook-cell-output-font-family)"/>
                </a:rPr>
                <a:t>torch.float32 </a:t>
              </a:r>
              <a:endParaRPr lang="en-US" b="0" i="0" dirty="0">
                <a:solidFill>
                  <a:srgbClr val="D4D4D4"/>
                </a:solidFill>
                <a:effectLst/>
                <a:latin typeface="Segoe WPC"/>
              </a:endParaRPr>
            </a:p>
            <a:p>
              <a:pPr algn="l"/>
              <a:r>
                <a:rPr lang="en-US" b="0" i="0" dirty="0">
                  <a:solidFill>
                    <a:srgbClr val="D4D4D4"/>
                  </a:solidFill>
                  <a:effectLst/>
                  <a:latin typeface="var(--notebook-cell-output-font-family)"/>
                </a:rPr>
                <a:t>tensor([4., 5., 6., 7.])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FAE52ED-74E8-912F-0B53-5B9720B475B3}"/>
                </a:ext>
              </a:extLst>
            </p:cNvPr>
            <p:cNvSpPr txBox="1"/>
            <p:nvPr/>
          </p:nvSpPr>
          <p:spPr>
            <a:xfrm>
              <a:off x="576937" y="3423909"/>
              <a:ext cx="10776857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Result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5283228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Tensor Data Type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8C3843-0E50-27AE-E526-D5200A458274}"/>
              </a:ext>
            </a:extLst>
          </p:cNvPr>
          <p:cNvSpPr txBox="1"/>
          <p:nvPr/>
        </p:nvSpPr>
        <p:spPr>
          <a:xfrm>
            <a:off x="576939" y="1182117"/>
            <a:ext cx="10776857" cy="646331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FloatTensor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create a float tensor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dtype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1AD284D-FCD6-8B0B-6A71-FD305A143F98}"/>
              </a:ext>
            </a:extLst>
          </p:cNvPr>
          <p:cNvGrpSpPr/>
          <p:nvPr/>
        </p:nvGrpSpPr>
        <p:grpSpPr>
          <a:xfrm>
            <a:off x="576938" y="1936835"/>
            <a:ext cx="10776857" cy="749864"/>
            <a:chOff x="576937" y="3423909"/>
            <a:chExt cx="10776857" cy="749864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FC532C1-55EB-4450-D1C3-3FDF6D7141C2}"/>
                </a:ext>
              </a:extLst>
            </p:cNvPr>
            <p:cNvSpPr txBox="1"/>
            <p:nvPr/>
          </p:nvSpPr>
          <p:spPr>
            <a:xfrm>
              <a:off x="576937" y="3804441"/>
              <a:ext cx="10776857" cy="36933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l">
                <a:spcAft>
                  <a:spcPts val="600"/>
                </a:spcAft>
              </a:pPr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torch.float32</a:t>
              </a:r>
              <a:endParaRPr lang="en-US" b="0" i="0" dirty="0">
                <a:solidFill>
                  <a:srgbClr val="D4D4D4"/>
                </a:solidFill>
                <a:effectLst/>
                <a:latin typeface="var(--notebook-cell-output-font-family)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B2AC74E-0B01-4642-274F-03189705761D}"/>
                </a:ext>
              </a:extLst>
            </p:cNvPr>
            <p:cNvSpPr txBox="1"/>
            <p:nvPr/>
          </p:nvSpPr>
          <p:spPr>
            <a:xfrm>
              <a:off x="576937" y="3423909"/>
              <a:ext cx="10776857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Result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CF18DBBB-8B1D-24E2-0242-DDB140DB0B9E}"/>
              </a:ext>
            </a:extLst>
          </p:cNvPr>
          <p:cNvSpPr txBox="1"/>
          <p:nvPr/>
        </p:nvSpPr>
        <p:spPr>
          <a:xfrm>
            <a:off x="576935" y="3524971"/>
            <a:ext cx="10776857" cy="646331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create a int64 tensor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18708BA-28E6-7B2F-AC24-B78E7A0A4BA1}"/>
              </a:ext>
            </a:extLst>
          </p:cNvPr>
          <p:cNvGrpSpPr/>
          <p:nvPr/>
        </p:nvGrpSpPr>
        <p:grpSpPr>
          <a:xfrm>
            <a:off x="576935" y="4259710"/>
            <a:ext cx="10776857" cy="749864"/>
            <a:chOff x="576937" y="3423909"/>
            <a:chExt cx="10776857" cy="749864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4496EE3-CC08-BCB8-6C8A-41AD50810E4E}"/>
                </a:ext>
              </a:extLst>
            </p:cNvPr>
            <p:cNvSpPr txBox="1"/>
            <p:nvPr/>
          </p:nvSpPr>
          <p:spPr>
            <a:xfrm>
              <a:off x="576937" y="3804441"/>
              <a:ext cx="10776857" cy="36933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l">
                <a:spcAft>
                  <a:spcPts val="600"/>
                </a:spcAft>
              </a:pPr>
              <a:r>
                <a:rPr lang="en-US" b="0" i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torch.Size</a:t>
              </a:r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([6])</a:t>
              </a:r>
              <a:endParaRPr lang="en-US" b="0" i="0" dirty="0">
                <a:solidFill>
                  <a:srgbClr val="D4D4D4"/>
                </a:solidFill>
                <a:effectLst/>
                <a:latin typeface="var(--notebook-cell-output-font-family)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FAE52ED-74E8-912F-0B53-5B9720B475B3}"/>
                </a:ext>
              </a:extLst>
            </p:cNvPr>
            <p:cNvSpPr txBox="1"/>
            <p:nvPr/>
          </p:nvSpPr>
          <p:spPr>
            <a:xfrm>
              <a:off x="576937" y="3423909"/>
              <a:ext cx="10776857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Result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4010632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Tensor Rearrange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8C3843-0E50-27AE-E526-D5200A458274}"/>
              </a:ext>
            </a:extLst>
          </p:cNvPr>
          <p:cNvSpPr txBox="1"/>
          <p:nvPr/>
        </p:nvSpPr>
        <p:spPr>
          <a:xfrm>
            <a:off x="576939" y="1182117"/>
            <a:ext cx="10776857" cy="646331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FloatTensor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create a float tensor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view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en-US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rearange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to a (3, 2) matrix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1AD284D-FCD6-8B0B-6A71-FD305A143F98}"/>
              </a:ext>
            </a:extLst>
          </p:cNvPr>
          <p:cNvGrpSpPr/>
          <p:nvPr/>
        </p:nvGrpSpPr>
        <p:grpSpPr>
          <a:xfrm>
            <a:off x="576938" y="1843525"/>
            <a:ext cx="10776857" cy="1457750"/>
            <a:chOff x="576937" y="3423909"/>
            <a:chExt cx="10776857" cy="145775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FC532C1-55EB-4450-D1C3-3FDF6D7141C2}"/>
                </a:ext>
              </a:extLst>
            </p:cNvPr>
            <p:cNvSpPr txBox="1"/>
            <p:nvPr/>
          </p:nvSpPr>
          <p:spPr>
            <a:xfrm>
              <a:off x="576937" y="3804441"/>
              <a:ext cx="10776857" cy="107721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l">
                <a:spcAft>
                  <a:spcPts val="600"/>
                </a:spcAft>
              </a:pPr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tensor([[1., 2.], </a:t>
              </a:r>
            </a:p>
            <a:p>
              <a:pPr algn="l">
                <a:spcAft>
                  <a:spcPts val="600"/>
                </a:spcAft>
              </a:pPr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        </a:t>
              </a:r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[3., 4.], </a:t>
              </a:r>
            </a:p>
            <a:p>
              <a:pPr algn="l">
                <a:spcAft>
                  <a:spcPts val="600"/>
                </a:spcAft>
              </a:pPr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        </a:t>
              </a:r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[5., 6.]])</a:t>
              </a:r>
              <a:endParaRPr lang="en-US" b="0" i="0" dirty="0">
                <a:solidFill>
                  <a:srgbClr val="D4D4D4"/>
                </a:solidFill>
                <a:effectLst/>
                <a:latin typeface="var(--notebook-cell-output-font-family)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B2AC74E-0B01-4642-274F-03189705761D}"/>
                </a:ext>
              </a:extLst>
            </p:cNvPr>
            <p:cNvSpPr txBox="1"/>
            <p:nvPr/>
          </p:nvSpPr>
          <p:spPr>
            <a:xfrm>
              <a:off x="576937" y="3423909"/>
              <a:ext cx="10776857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Result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CF18DBBB-8B1D-24E2-0242-DDB140DB0B9E}"/>
              </a:ext>
            </a:extLst>
          </p:cNvPr>
          <p:cNvSpPr txBox="1"/>
          <p:nvPr/>
        </p:nvSpPr>
        <p:spPr>
          <a:xfrm>
            <a:off x="576934" y="3990668"/>
            <a:ext cx="10776857" cy="646331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FloatTensor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create a float tensor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view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-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-1 =&gt; infer the number of columns, rearrange to a (3, 2)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18708BA-28E6-7B2F-AC24-B78E7A0A4BA1}"/>
              </a:ext>
            </a:extLst>
          </p:cNvPr>
          <p:cNvGrpSpPr/>
          <p:nvPr/>
        </p:nvGrpSpPr>
        <p:grpSpPr>
          <a:xfrm>
            <a:off x="576935" y="4735567"/>
            <a:ext cx="10776856" cy="1457750"/>
            <a:chOff x="576937" y="3423909"/>
            <a:chExt cx="10776857" cy="1457750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4496EE3-CC08-BCB8-6C8A-41AD50810E4E}"/>
                </a:ext>
              </a:extLst>
            </p:cNvPr>
            <p:cNvSpPr txBox="1"/>
            <p:nvPr/>
          </p:nvSpPr>
          <p:spPr>
            <a:xfrm>
              <a:off x="576937" y="3804441"/>
              <a:ext cx="10776857" cy="107721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l">
                <a:spcAft>
                  <a:spcPts val="600"/>
                </a:spcAft>
              </a:pPr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tensor([[1., 2.], </a:t>
              </a:r>
            </a:p>
            <a:p>
              <a:pPr algn="l">
                <a:spcAft>
                  <a:spcPts val="600"/>
                </a:spcAft>
              </a:pPr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        </a:t>
              </a:r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[3., 4.], </a:t>
              </a:r>
            </a:p>
            <a:p>
              <a:pPr algn="l">
                <a:spcAft>
                  <a:spcPts val="600"/>
                </a:spcAft>
              </a:pPr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        </a:t>
              </a:r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[5., 6.]])</a:t>
              </a:r>
              <a:endParaRPr lang="en-US" b="0" i="0" dirty="0">
                <a:solidFill>
                  <a:srgbClr val="D4D4D4"/>
                </a:solidFill>
                <a:effectLst/>
                <a:latin typeface="var(--notebook-cell-output-font-family)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FAE52ED-74E8-912F-0B53-5B9720B475B3}"/>
                </a:ext>
              </a:extLst>
            </p:cNvPr>
            <p:cNvSpPr txBox="1"/>
            <p:nvPr/>
          </p:nvSpPr>
          <p:spPr>
            <a:xfrm>
              <a:off x="576937" y="3423909"/>
              <a:ext cx="10776857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Result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1268565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3E36877-28B2-3207-9888-59ABA4DDB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2191999" cy="6895322"/>
          </a:xfrm>
          <a:solidFill>
            <a:schemeClr val="tx1"/>
          </a:solidFill>
        </p:spPr>
        <p:txBody>
          <a:bodyPr/>
          <a:lstStyle/>
          <a:p>
            <a:pPr marL="0" indent="0">
              <a:buNone/>
            </a:pPr>
            <a:endParaRPr lang="en-US" b="0" dirty="0"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he-I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Tensor Operations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68412E2-52BE-FD6F-1AD5-F0E1AB20CA7C}"/>
              </a:ext>
            </a:extLst>
          </p:cNvPr>
          <p:cNvGrpSpPr/>
          <p:nvPr/>
        </p:nvGrpSpPr>
        <p:grpSpPr>
          <a:xfrm>
            <a:off x="576938" y="1040748"/>
            <a:ext cx="10776858" cy="1842637"/>
            <a:chOff x="576938" y="1040748"/>
            <a:chExt cx="10776858" cy="184263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877056A-E39A-3670-E03F-0C174968DE88}"/>
                </a:ext>
              </a:extLst>
            </p:cNvPr>
            <p:cNvSpPr txBox="1"/>
            <p:nvPr/>
          </p:nvSpPr>
          <p:spPr>
            <a:xfrm>
              <a:off x="576938" y="1040748"/>
              <a:ext cx="10776857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b="0" i="0" dirty="0">
                  <a:solidFill>
                    <a:schemeClr val="bg1">
                      <a:lumMod val="75000"/>
                    </a:schemeClr>
                  </a:solidFill>
                  <a:effectLst/>
                  <a:latin typeface="var(--notebook-cell-output-font-family)"/>
                </a:rPr>
                <a:t>A 2D Tensor </a:t>
              </a:r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matrix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78C3843-0E50-27AE-E526-D5200A458274}"/>
                </a:ext>
              </a:extLst>
            </p:cNvPr>
            <p:cNvSpPr txBox="1"/>
            <p:nvPr/>
          </p:nvSpPr>
          <p:spPr>
            <a:xfrm>
              <a:off x="576939" y="1406057"/>
              <a:ext cx="10776857" cy="147732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m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torch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tensor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([[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5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.,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6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],</a:t>
              </a: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                [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7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8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],</a:t>
              </a: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                [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9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10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]])</a:t>
              </a:r>
            </a:p>
            <a:p>
              <a:r>
                <a:rPr lang="en-US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print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m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shape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                  </a:t>
              </a:r>
            </a:p>
            <a:p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m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 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1AD284D-FCD6-8B0B-6A71-FD305A143F98}"/>
              </a:ext>
            </a:extLst>
          </p:cNvPr>
          <p:cNvGrpSpPr/>
          <p:nvPr/>
        </p:nvGrpSpPr>
        <p:grpSpPr>
          <a:xfrm>
            <a:off x="576937" y="3395916"/>
            <a:ext cx="10776857" cy="1131800"/>
            <a:chOff x="576937" y="3395916"/>
            <a:chExt cx="10776857" cy="113180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FC532C1-55EB-4450-D1C3-3FDF6D7141C2}"/>
                </a:ext>
              </a:extLst>
            </p:cNvPr>
            <p:cNvSpPr txBox="1"/>
            <p:nvPr/>
          </p:nvSpPr>
          <p:spPr>
            <a:xfrm>
              <a:off x="576937" y="3804441"/>
              <a:ext cx="10776857" cy="72327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l">
                <a:spcAft>
                  <a:spcPts val="600"/>
                </a:spcAft>
              </a:pPr>
              <a:r>
                <a:rPr lang="en-US" b="0" i="0" dirty="0" err="1">
                  <a:solidFill>
                    <a:srgbClr val="D4D4D4"/>
                  </a:solidFill>
                  <a:effectLst/>
                  <a:latin typeface="var(--notebook-cell-output-font-family)"/>
                </a:rPr>
                <a:t>torch.Size</a:t>
              </a:r>
              <a:r>
                <a:rPr lang="en-US" b="0" i="0" dirty="0">
                  <a:solidFill>
                    <a:srgbClr val="D4D4D4"/>
                  </a:solidFill>
                  <a:effectLst/>
                  <a:latin typeface="var(--notebook-cell-output-font-family)"/>
                </a:rPr>
                <a:t>([3, 2])  </a:t>
              </a:r>
              <a:r>
                <a:rPr lang="en-US" b="0" i="0" dirty="0">
                  <a:solidFill>
                    <a:srgbClr val="C00000"/>
                  </a:solidFill>
                  <a:effectLst/>
                  <a:latin typeface="var(--notebook-cell-output-font-family)"/>
                  <a:sym typeface="Wingdings" panose="05000000000000000000" pitchFamily="2" charset="2"/>
                </a:rPr>
                <a:t> the shape is in the form of [rows, columns] </a:t>
              </a:r>
              <a:endParaRPr lang="en-US" b="0" i="0" dirty="0">
                <a:solidFill>
                  <a:srgbClr val="C00000"/>
                </a:solidFill>
                <a:effectLst/>
                <a:latin typeface="Segoe WPC"/>
              </a:endParaRPr>
            </a:p>
            <a:p>
              <a:pPr algn="l"/>
              <a:r>
                <a:rPr lang="en-US" b="0" i="0" dirty="0">
                  <a:solidFill>
                    <a:srgbClr val="D4D4D4"/>
                  </a:solidFill>
                  <a:effectLst/>
                  <a:latin typeface="var(--notebook-cell-output-font-family)"/>
                </a:rPr>
                <a:t>tensor([[ 5., 6.], [ 7., 8.], [ 9., 10.]])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B2AC74E-0B01-4642-274F-03189705761D}"/>
                </a:ext>
              </a:extLst>
            </p:cNvPr>
            <p:cNvSpPr txBox="1"/>
            <p:nvPr/>
          </p:nvSpPr>
          <p:spPr>
            <a:xfrm>
              <a:off x="576937" y="3395916"/>
              <a:ext cx="10776857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Result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6399528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3E36877-28B2-3207-9888-59ABA4DDB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31" y="0"/>
            <a:ext cx="12191999" cy="6895322"/>
          </a:xfrm>
          <a:solidFill>
            <a:schemeClr val="tx1"/>
          </a:solidFill>
        </p:spPr>
        <p:txBody>
          <a:bodyPr/>
          <a:lstStyle/>
          <a:p>
            <a:pPr marL="0" indent="0">
              <a:buNone/>
            </a:pPr>
            <a:endParaRPr lang="en-US" b="0" dirty="0"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he-I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290" y="2643018"/>
            <a:ext cx="10862187" cy="1369145"/>
          </a:xfrm>
        </p:spPr>
        <p:txBody>
          <a:bodyPr>
            <a:noAutofit/>
          </a:bodyPr>
          <a:lstStyle/>
          <a:p>
            <a:pPr algn="ctr"/>
            <a:r>
              <a:rPr lang="en-US" sz="8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Tensor Slicing</a:t>
            </a:r>
          </a:p>
        </p:txBody>
      </p:sp>
    </p:spTree>
    <p:extLst>
      <p:ext uri="{BB962C8B-B14F-4D97-AF65-F5344CB8AC3E}">
        <p14:creationId xmlns:p14="http://schemas.microsoft.com/office/powerpoint/2010/main" val="117459747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3E36877-28B2-3207-9888-59ABA4DDB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2191999" cy="6895322"/>
          </a:xfrm>
          <a:solidFill>
            <a:schemeClr val="tx1"/>
          </a:solidFill>
        </p:spPr>
        <p:txBody>
          <a:bodyPr/>
          <a:lstStyle/>
          <a:p>
            <a:pPr marL="0" indent="0">
              <a:buNone/>
            </a:pPr>
            <a:endParaRPr lang="en-US" b="0" dirty="0"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he-I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Tensor Slicing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8C3843-0E50-27AE-E526-D5200A458274}"/>
              </a:ext>
            </a:extLst>
          </p:cNvPr>
          <p:cNvSpPr txBox="1"/>
          <p:nvPr/>
        </p:nvSpPr>
        <p:spPr>
          <a:xfrm>
            <a:off x="576939" y="1200780"/>
            <a:ext cx="10776857" cy="646331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 </a:t>
            </a:r>
          </a:p>
          <a:p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slice: print items in indexes 2,3,4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1AD284D-FCD6-8B0B-6A71-FD305A143F98}"/>
              </a:ext>
            </a:extLst>
          </p:cNvPr>
          <p:cNvGrpSpPr/>
          <p:nvPr/>
        </p:nvGrpSpPr>
        <p:grpSpPr>
          <a:xfrm>
            <a:off x="576938" y="1897480"/>
            <a:ext cx="10776857" cy="777857"/>
            <a:chOff x="576937" y="3395916"/>
            <a:chExt cx="10776857" cy="777857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FC532C1-55EB-4450-D1C3-3FDF6D7141C2}"/>
                </a:ext>
              </a:extLst>
            </p:cNvPr>
            <p:cNvSpPr txBox="1"/>
            <p:nvPr/>
          </p:nvSpPr>
          <p:spPr>
            <a:xfrm>
              <a:off x="576937" y="3804441"/>
              <a:ext cx="10776857" cy="36933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l"/>
              <a:r>
                <a:rPr lang="en-US" b="0" i="0" dirty="0">
                  <a:solidFill>
                    <a:srgbClr val="D4D4D4"/>
                  </a:solidFill>
                  <a:effectLst/>
                  <a:latin typeface="var(--notebook-cell-output-font-family)"/>
                </a:rPr>
                <a:t>tensor([3, 4, 5]) </a:t>
              </a:r>
              <a:endParaRPr lang="en-US" b="0" i="0" dirty="0">
                <a:solidFill>
                  <a:srgbClr val="D4D4D4"/>
                </a:solidFill>
                <a:effectLst/>
                <a:latin typeface="Segoe WPC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B2AC74E-0B01-4642-274F-03189705761D}"/>
                </a:ext>
              </a:extLst>
            </p:cNvPr>
            <p:cNvSpPr txBox="1"/>
            <p:nvPr/>
          </p:nvSpPr>
          <p:spPr>
            <a:xfrm>
              <a:off x="576937" y="3395916"/>
              <a:ext cx="10776857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Result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B77DEDB8-9772-E0A1-B06E-FA4D5394F458}"/>
              </a:ext>
            </a:extLst>
          </p:cNvPr>
          <p:cNvSpPr txBox="1"/>
          <p:nvPr/>
        </p:nvSpPr>
        <p:spPr>
          <a:xfrm>
            <a:off x="576938" y="3310772"/>
            <a:ext cx="10776857" cy="646331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6, 7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 </a:t>
            </a:r>
          </a:p>
          <a:p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:])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slice: print from index 2 until the end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C81C6E0-3B40-5E11-5C59-74C9E3FF7975}"/>
              </a:ext>
            </a:extLst>
          </p:cNvPr>
          <p:cNvGrpSpPr/>
          <p:nvPr/>
        </p:nvGrpSpPr>
        <p:grpSpPr>
          <a:xfrm>
            <a:off x="576938" y="4233033"/>
            <a:ext cx="10776857" cy="777857"/>
            <a:chOff x="576937" y="3395916"/>
            <a:chExt cx="10776857" cy="777857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4EC6E86-C151-EE88-1BEF-4D51653C699D}"/>
                </a:ext>
              </a:extLst>
            </p:cNvPr>
            <p:cNvSpPr txBox="1"/>
            <p:nvPr/>
          </p:nvSpPr>
          <p:spPr>
            <a:xfrm>
              <a:off x="576937" y="3804441"/>
              <a:ext cx="10776857" cy="36933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l"/>
              <a:r>
                <a:rPr lang="en-US" b="0" i="0" dirty="0">
                  <a:solidFill>
                    <a:srgbClr val="D4D4D4"/>
                  </a:solidFill>
                  <a:effectLst/>
                  <a:latin typeface="var(--notebook-cell-output-font-family)"/>
                </a:rPr>
                <a:t>tensor([3, 4, 5, 6, 7]) </a:t>
              </a:r>
              <a:endParaRPr lang="en-US" b="0" i="0" dirty="0">
                <a:solidFill>
                  <a:srgbClr val="D4D4D4"/>
                </a:solidFill>
                <a:effectLst/>
                <a:latin typeface="Segoe WPC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511BAC6-D3FD-6313-E083-9F2B1F871329}"/>
                </a:ext>
              </a:extLst>
            </p:cNvPr>
            <p:cNvSpPr txBox="1"/>
            <p:nvPr/>
          </p:nvSpPr>
          <p:spPr>
            <a:xfrm>
              <a:off x="576937" y="3395916"/>
              <a:ext cx="10776857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Result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7391771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3E36877-28B2-3207-9888-59ABA4DDB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2191999" cy="6895322"/>
          </a:xfrm>
          <a:solidFill>
            <a:schemeClr val="tx1"/>
          </a:solidFill>
        </p:spPr>
        <p:txBody>
          <a:bodyPr/>
          <a:lstStyle/>
          <a:p>
            <a:pPr marL="0" indent="0">
              <a:buNone/>
            </a:pPr>
            <a:endParaRPr lang="en-US" b="0" dirty="0"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he-I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Tensor Slicing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8C3843-0E50-27AE-E526-D5200A458274}"/>
              </a:ext>
            </a:extLst>
          </p:cNvPr>
          <p:cNvSpPr txBox="1"/>
          <p:nvPr/>
        </p:nvSpPr>
        <p:spPr>
          <a:xfrm>
            <a:off x="576939" y="1200780"/>
            <a:ext cx="10776857" cy="646331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arange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18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view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create a 3D matrix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532C1-55EB-4450-D1C3-3FDF6D7141C2}"/>
              </a:ext>
            </a:extLst>
          </p:cNvPr>
          <p:cNvSpPr txBox="1"/>
          <p:nvPr/>
        </p:nvSpPr>
        <p:spPr>
          <a:xfrm>
            <a:off x="576937" y="2070575"/>
            <a:ext cx="10776857" cy="2308324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tensor([[[ 0, 1, 2],   </a:t>
            </a:r>
          </a:p>
          <a:p>
            <a:pPr algn="l"/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        </a:t>
            </a:r>
            <a:r>
              <a:rPr lang="en-US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[ 3, 4, 5]],</a:t>
            </a:r>
          </a:p>
          <a:p>
            <a:pPr algn="l"/>
            <a:r>
              <a:rPr lang="en-US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algn="l"/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       </a:t>
            </a:r>
            <a:r>
              <a:rPr lang="en-US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[[ 6, 7, 8], </a:t>
            </a:r>
          </a:p>
          <a:p>
            <a:pPr algn="l"/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        </a:t>
            </a:r>
            <a:r>
              <a:rPr lang="en-US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[ 9, 10, 11]], </a:t>
            </a:r>
          </a:p>
          <a:p>
            <a:pPr algn="l"/>
            <a:endParaRPr lang="en-US" b="0" i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algn="l"/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       </a:t>
            </a:r>
            <a:r>
              <a:rPr lang="en-US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[[12, 13, 14], </a:t>
            </a:r>
          </a:p>
          <a:p>
            <a:pPr algn="l"/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        </a:t>
            </a:r>
            <a:r>
              <a:rPr lang="en-US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[15, 16, 17]]])</a:t>
            </a:r>
            <a:endParaRPr lang="en-US" b="0" i="0" dirty="0">
              <a:solidFill>
                <a:srgbClr val="D4D4D4"/>
              </a:solidFill>
              <a:effectLst/>
              <a:latin typeface="Segoe WPC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0D7C866-F378-7FB6-4094-38DBF488FD51}"/>
              </a:ext>
            </a:extLst>
          </p:cNvPr>
          <p:cNvGrpSpPr/>
          <p:nvPr/>
        </p:nvGrpSpPr>
        <p:grpSpPr>
          <a:xfrm>
            <a:off x="576937" y="4664504"/>
            <a:ext cx="10780852" cy="1013274"/>
            <a:chOff x="576937" y="4664504"/>
            <a:chExt cx="10780852" cy="1013274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77DEDB8-9772-E0A1-B06E-FA4D5394F458}"/>
                </a:ext>
              </a:extLst>
            </p:cNvPr>
            <p:cNvSpPr txBox="1"/>
            <p:nvPr/>
          </p:nvSpPr>
          <p:spPr>
            <a:xfrm>
              <a:off x="576937" y="4664504"/>
              <a:ext cx="10776857" cy="36933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print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x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[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0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: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: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2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]) </a:t>
              </a:r>
              <a:r>
                <a:rPr lang="en-US" b="0" dirty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# slice from matrix 1, row 0:1, column 1:2 (excluded)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4EC6E86-C151-EE88-1BEF-4D51653C699D}"/>
                </a:ext>
              </a:extLst>
            </p:cNvPr>
            <p:cNvSpPr txBox="1"/>
            <p:nvPr/>
          </p:nvSpPr>
          <p:spPr>
            <a:xfrm>
              <a:off x="580932" y="5031447"/>
              <a:ext cx="10776857" cy="646331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l"/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tensor([[[ 0, 1, 2], </a:t>
              </a:r>
            </a:p>
            <a:p>
              <a:pPr algn="l"/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        [ 3, 4, 5]],</a:t>
              </a:r>
              <a:endParaRPr lang="en-US" b="0" i="0" dirty="0">
                <a:solidFill>
                  <a:srgbClr val="D4D4D4"/>
                </a:solidFill>
                <a:effectLst/>
                <a:latin typeface="Segoe WPC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DCF3D0C-DF88-3BED-2ED0-E9E7F0E9BA42}"/>
              </a:ext>
            </a:extLst>
          </p:cNvPr>
          <p:cNvGrpSpPr/>
          <p:nvPr/>
        </p:nvGrpSpPr>
        <p:grpSpPr>
          <a:xfrm>
            <a:off x="3833315" y="2176837"/>
            <a:ext cx="1595535" cy="494332"/>
            <a:chOff x="3610946" y="2186267"/>
            <a:chExt cx="1595535" cy="494332"/>
          </a:xfrm>
        </p:grpSpPr>
        <p:sp>
          <p:nvSpPr>
            <p:cNvPr id="3" name="Right Brace 2">
              <a:extLst>
                <a:ext uri="{FF2B5EF4-FFF2-40B4-BE49-F238E27FC236}">
                  <a16:creationId xmlns:a16="http://schemas.microsoft.com/office/drawing/2014/main" id="{CBA1D8B3-6EB0-4D74-9B6D-EA290D3F7632}"/>
                </a:ext>
              </a:extLst>
            </p:cNvPr>
            <p:cNvSpPr/>
            <p:nvPr/>
          </p:nvSpPr>
          <p:spPr>
            <a:xfrm>
              <a:off x="3610946" y="2186267"/>
              <a:ext cx="177282" cy="494332"/>
            </a:xfrm>
            <a:prstGeom prst="rightBrace">
              <a:avLst/>
            </a:prstGeom>
            <a:ln>
              <a:solidFill>
                <a:srgbClr val="6BA7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3D9175E-AE50-A4B6-859E-CD01CE5C3C48}"/>
                </a:ext>
              </a:extLst>
            </p:cNvPr>
            <p:cNvSpPr/>
            <p:nvPr/>
          </p:nvSpPr>
          <p:spPr>
            <a:xfrm>
              <a:off x="3853538" y="2205273"/>
              <a:ext cx="1352943" cy="47532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1" anchor="ctr"/>
            <a:lstStyle/>
            <a:p>
              <a:pPr algn="ctr"/>
              <a:r>
                <a:rPr lang="en-US" dirty="0">
                  <a:ln>
                    <a:solidFill>
                      <a:schemeClr val="accent1">
                        <a:shade val="50000"/>
                      </a:schemeClr>
                    </a:solidFill>
                  </a:ln>
                  <a:solidFill>
                    <a:srgbClr val="6A9955"/>
                  </a:solidFill>
                  <a:latin typeface="Consolas" panose="020B0609020204030204" pitchFamily="49" charset="0"/>
                </a:rPr>
                <a:t>Matrix 1</a:t>
              </a:r>
              <a:endParaRPr lang="he-IL" dirty="0">
                <a:ln>
                  <a:solidFill>
                    <a:schemeClr val="accent1">
                      <a:shade val="50000"/>
                    </a:schemeClr>
                  </a:solidFill>
                </a:ln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05503D8-A972-A78E-5B67-F33EDD02D262}"/>
              </a:ext>
            </a:extLst>
          </p:cNvPr>
          <p:cNvGrpSpPr/>
          <p:nvPr/>
        </p:nvGrpSpPr>
        <p:grpSpPr>
          <a:xfrm>
            <a:off x="3823990" y="2985314"/>
            <a:ext cx="1595535" cy="494332"/>
            <a:chOff x="3610946" y="2186267"/>
            <a:chExt cx="1595535" cy="494332"/>
          </a:xfrm>
        </p:grpSpPr>
        <p:sp>
          <p:nvSpPr>
            <p:cNvPr id="20" name="Right Brace 19">
              <a:extLst>
                <a:ext uri="{FF2B5EF4-FFF2-40B4-BE49-F238E27FC236}">
                  <a16:creationId xmlns:a16="http://schemas.microsoft.com/office/drawing/2014/main" id="{DB02EBF9-DCD8-A23B-C4B8-9DA6DD92C20A}"/>
                </a:ext>
              </a:extLst>
            </p:cNvPr>
            <p:cNvSpPr/>
            <p:nvPr/>
          </p:nvSpPr>
          <p:spPr>
            <a:xfrm>
              <a:off x="3610946" y="2186267"/>
              <a:ext cx="177282" cy="494332"/>
            </a:xfrm>
            <a:prstGeom prst="rightBrace">
              <a:avLst/>
            </a:prstGeom>
            <a:ln>
              <a:solidFill>
                <a:srgbClr val="6BA7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4E14F53-EF43-A5D9-2F15-F3FBADCCF5C4}"/>
                </a:ext>
              </a:extLst>
            </p:cNvPr>
            <p:cNvSpPr/>
            <p:nvPr/>
          </p:nvSpPr>
          <p:spPr>
            <a:xfrm>
              <a:off x="3853538" y="2205273"/>
              <a:ext cx="1352943" cy="47532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1" anchor="ctr"/>
            <a:lstStyle/>
            <a:p>
              <a:pPr algn="ctr"/>
              <a:r>
                <a:rPr lang="en-US" dirty="0">
                  <a:ln>
                    <a:solidFill>
                      <a:schemeClr val="accent1">
                        <a:shade val="50000"/>
                      </a:schemeClr>
                    </a:solidFill>
                  </a:ln>
                  <a:solidFill>
                    <a:srgbClr val="6A9955"/>
                  </a:solidFill>
                  <a:latin typeface="Consolas" panose="020B0609020204030204" pitchFamily="49" charset="0"/>
                </a:rPr>
                <a:t>Matrix 2</a:t>
              </a:r>
              <a:endParaRPr lang="he-IL" dirty="0">
                <a:ln>
                  <a:solidFill>
                    <a:schemeClr val="accent1">
                      <a:shade val="50000"/>
                    </a:schemeClr>
                  </a:solidFill>
                </a:ln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622AFF5-E2CC-016D-58C6-05B7044E1882}"/>
              </a:ext>
            </a:extLst>
          </p:cNvPr>
          <p:cNvGrpSpPr/>
          <p:nvPr/>
        </p:nvGrpSpPr>
        <p:grpSpPr>
          <a:xfrm>
            <a:off x="3833315" y="3780282"/>
            <a:ext cx="1595535" cy="494332"/>
            <a:chOff x="3610946" y="2186267"/>
            <a:chExt cx="1595535" cy="494332"/>
          </a:xfrm>
        </p:grpSpPr>
        <p:sp>
          <p:nvSpPr>
            <p:cNvPr id="23" name="Right Brace 22">
              <a:extLst>
                <a:ext uri="{FF2B5EF4-FFF2-40B4-BE49-F238E27FC236}">
                  <a16:creationId xmlns:a16="http://schemas.microsoft.com/office/drawing/2014/main" id="{4DBE7B86-D1D9-DEDA-09F2-8D03903C6881}"/>
                </a:ext>
              </a:extLst>
            </p:cNvPr>
            <p:cNvSpPr/>
            <p:nvPr/>
          </p:nvSpPr>
          <p:spPr>
            <a:xfrm>
              <a:off x="3610946" y="2186267"/>
              <a:ext cx="177282" cy="494332"/>
            </a:xfrm>
            <a:prstGeom prst="rightBrace">
              <a:avLst/>
            </a:prstGeom>
            <a:ln>
              <a:solidFill>
                <a:srgbClr val="6BA7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7267486D-C3EC-2108-14C1-941214992E0A}"/>
                </a:ext>
              </a:extLst>
            </p:cNvPr>
            <p:cNvSpPr/>
            <p:nvPr/>
          </p:nvSpPr>
          <p:spPr>
            <a:xfrm>
              <a:off x="3853538" y="2205273"/>
              <a:ext cx="1352943" cy="47532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1" anchor="ctr"/>
            <a:lstStyle/>
            <a:p>
              <a:pPr algn="ctr"/>
              <a:r>
                <a:rPr lang="en-US" dirty="0">
                  <a:ln>
                    <a:solidFill>
                      <a:schemeClr val="accent1">
                        <a:shade val="50000"/>
                      </a:schemeClr>
                    </a:solidFill>
                  </a:ln>
                  <a:solidFill>
                    <a:srgbClr val="6A9955"/>
                  </a:solidFill>
                  <a:latin typeface="Consolas" panose="020B0609020204030204" pitchFamily="49" charset="0"/>
                </a:rPr>
                <a:t>Matrix 3</a:t>
              </a:r>
              <a:endParaRPr lang="he-IL" dirty="0">
                <a:ln>
                  <a:solidFill>
                    <a:schemeClr val="accent1">
                      <a:shade val="50000"/>
                    </a:schemeClr>
                  </a:solidFill>
                </a:ln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93CFE872-9A56-C787-71CD-8D99956B654D}"/>
              </a:ext>
            </a:extLst>
          </p:cNvPr>
          <p:cNvSpPr txBox="1"/>
          <p:nvPr/>
        </p:nvSpPr>
        <p:spPr>
          <a:xfrm>
            <a:off x="576937" y="5991761"/>
            <a:ext cx="10776857" cy="369332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:, :])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slice from matrix 1, all rows, all columns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845203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3E36877-28B2-3207-9888-59ABA4DDB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31" y="0"/>
            <a:ext cx="12191999" cy="6895322"/>
          </a:xfrm>
          <a:solidFill>
            <a:schemeClr val="tx1"/>
          </a:solidFill>
        </p:spPr>
        <p:txBody>
          <a:bodyPr/>
          <a:lstStyle/>
          <a:p>
            <a:pPr marL="0" indent="0">
              <a:buNone/>
            </a:pPr>
            <a:endParaRPr lang="en-US" b="0" dirty="0"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he-I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290" y="2643018"/>
            <a:ext cx="10862187" cy="1369145"/>
          </a:xfrm>
        </p:spPr>
        <p:txBody>
          <a:bodyPr>
            <a:noAutofit/>
          </a:bodyPr>
          <a:lstStyle/>
          <a:p>
            <a:pPr algn="ctr"/>
            <a:r>
              <a:rPr lang="en-US" sz="5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Tensor Operations and Gradients</a:t>
            </a:r>
          </a:p>
        </p:txBody>
      </p:sp>
    </p:spTree>
    <p:extLst>
      <p:ext uri="{BB962C8B-B14F-4D97-AF65-F5344CB8AC3E}">
        <p14:creationId xmlns:p14="http://schemas.microsoft.com/office/powerpoint/2010/main" val="20448280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23C338-EA6B-4292-AF41-581EBB6D5E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9700"/>
            <a:ext cx="10515600" cy="4767263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721454-734C-4C6A-96CF-716E83AC5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6551"/>
            <a:ext cx="10515600" cy="844550"/>
          </a:xfrm>
        </p:spPr>
        <p:txBody>
          <a:bodyPr/>
          <a:lstStyle/>
          <a:p>
            <a:r>
              <a:rPr lang="en-US" dirty="0"/>
              <a:t>Model Representation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3C2EA66-99EC-4061-9C1D-8CC8A8A4C9F3}"/>
              </a:ext>
            </a:extLst>
          </p:cNvPr>
          <p:cNvCxnSpPr>
            <a:cxnSpLocks/>
          </p:cNvCxnSpPr>
          <p:nvPr/>
        </p:nvCxnSpPr>
        <p:spPr>
          <a:xfrm>
            <a:off x="914399" y="4333877"/>
            <a:ext cx="1228725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071D289-6F42-495B-A6F2-DE600EA42718}"/>
              </a:ext>
            </a:extLst>
          </p:cNvPr>
          <p:cNvGrpSpPr/>
          <p:nvPr/>
        </p:nvGrpSpPr>
        <p:grpSpPr>
          <a:xfrm>
            <a:off x="2143124" y="1552575"/>
            <a:ext cx="3952876" cy="3238501"/>
            <a:chOff x="2143124" y="1552575"/>
            <a:chExt cx="3952876" cy="3238501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717B8547-7672-4C3A-8B92-25290EF00960}"/>
                </a:ext>
              </a:extLst>
            </p:cNvPr>
            <p:cNvGrpSpPr/>
            <p:nvPr/>
          </p:nvGrpSpPr>
          <p:grpSpPr>
            <a:xfrm>
              <a:off x="2143124" y="1552575"/>
              <a:ext cx="3952876" cy="3238501"/>
              <a:chOff x="2495549" y="1409700"/>
              <a:chExt cx="3952876" cy="4019552"/>
            </a:xfrm>
          </p:grpSpPr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C03140BE-8C50-4F2A-83D0-037DDD914C49}"/>
                  </a:ext>
                </a:extLst>
              </p:cNvPr>
              <p:cNvSpPr/>
              <p:nvPr/>
            </p:nvSpPr>
            <p:spPr>
              <a:xfrm>
                <a:off x="2495550" y="1409700"/>
                <a:ext cx="3952875" cy="110490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/>
                  <a:t>Training set</a:t>
                </a:r>
                <a:endParaRPr lang="en-US" dirty="0"/>
              </a:p>
            </p:txBody>
          </p:sp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2EC30B9B-7820-4440-B473-8E6514CFADB5}"/>
                  </a:ext>
                </a:extLst>
              </p:cNvPr>
              <p:cNvSpPr/>
              <p:nvPr/>
            </p:nvSpPr>
            <p:spPr>
              <a:xfrm>
                <a:off x="2495549" y="2867026"/>
                <a:ext cx="3952875" cy="110490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/>
                  <a:t>Learning Algorithm</a:t>
                </a:r>
              </a:p>
            </p:txBody>
          </p:sp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1CC5B8A0-5B62-4D4B-9DCE-ECF2CB87E2BA}"/>
                  </a:ext>
                </a:extLst>
              </p:cNvPr>
              <p:cNvSpPr/>
              <p:nvPr/>
            </p:nvSpPr>
            <p:spPr>
              <a:xfrm>
                <a:off x="2495549" y="4324352"/>
                <a:ext cx="3952875" cy="110490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i="1" dirty="0"/>
                  <a:t>h</a:t>
                </a:r>
              </a:p>
              <a:p>
                <a:pPr algn="ctr"/>
                <a:r>
                  <a:rPr lang="en-US" sz="2400" i="1" dirty="0"/>
                  <a:t>(hypothesis)</a:t>
                </a:r>
              </a:p>
            </p:txBody>
          </p:sp>
        </p:grp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912372C3-B1A4-43A3-A402-67A0B6E40A8D}"/>
                </a:ext>
              </a:extLst>
            </p:cNvPr>
            <p:cNvCxnSpPr>
              <a:cxnSpLocks/>
            </p:cNvCxnSpPr>
            <p:nvPr/>
          </p:nvCxnSpPr>
          <p:spPr>
            <a:xfrm>
              <a:off x="4090985" y="2442779"/>
              <a:ext cx="0" cy="283945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2D62DF83-F3C1-42C1-A310-533FF2F286CF}"/>
                </a:ext>
              </a:extLst>
            </p:cNvPr>
            <p:cNvCxnSpPr>
              <a:cxnSpLocks/>
            </p:cNvCxnSpPr>
            <p:nvPr/>
          </p:nvCxnSpPr>
          <p:spPr>
            <a:xfrm>
              <a:off x="4119561" y="3616928"/>
              <a:ext cx="0" cy="283945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F6490C4F-9C3A-4CF9-8D9C-0ADB27072915}"/>
              </a:ext>
            </a:extLst>
          </p:cNvPr>
          <p:cNvSpPr/>
          <p:nvPr/>
        </p:nvSpPr>
        <p:spPr>
          <a:xfrm>
            <a:off x="990600" y="3281734"/>
            <a:ext cx="1009645" cy="8902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Size of House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(x)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BEA0291-418C-4370-BFAC-83FF1F2246D5}"/>
              </a:ext>
            </a:extLst>
          </p:cNvPr>
          <p:cNvSpPr/>
          <p:nvPr/>
        </p:nvSpPr>
        <p:spPr>
          <a:xfrm>
            <a:off x="6205539" y="3538923"/>
            <a:ext cx="942976" cy="8902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Estimate 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Price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(y)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3095F7C-87B5-45AB-A768-54E18907D4DA}"/>
              </a:ext>
            </a:extLst>
          </p:cNvPr>
          <p:cNvCxnSpPr>
            <a:cxnSpLocks/>
          </p:cNvCxnSpPr>
          <p:nvPr/>
        </p:nvCxnSpPr>
        <p:spPr>
          <a:xfrm>
            <a:off x="6095999" y="4429127"/>
            <a:ext cx="942976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1D948182-5A2D-48DF-B5D3-262DEF8B2BAF}"/>
              </a:ext>
            </a:extLst>
          </p:cNvPr>
          <p:cNvSpPr/>
          <p:nvPr/>
        </p:nvSpPr>
        <p:spPr>
          <a:xfrm>
            <a:off x="981069" y="5070256"/>
            <a:ext cx="5648331" cy="8902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i="1" dirty="0">
                <a:solidFill>
                  <a:schemeClr val="tx1"/>
                </a:solidFill>
              </a:rPr>
              <a:t>h</a:t>
            </a:r>
            <a:r>
              <a:rPr lang="en-US" sz="2800" dirty="0">
                <a:solidFill>
                  <a:schemeClr val="tx1"/>
                </a:solidFill>
              </a:rPr>
              <a:t>  maps from x’</a:t>
            </a:r>
            <a:r>
              <a:rPr lang="en-US" sz="2800" baseline="20000" dirty="0">
                <a:solidFill>
                  <a:schemeClr val="tx1"/>
                </a:solidFill>
              </a:rPr>
              <a:t>s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>
                <a:solidFill>
                  <a:schemeClr val="tx1"/>
                </a:solidFill>
                <a:sym typeface="Wingdings" panose="05000000000000000000" pitchFamily="2" charset="2"/>
              </a:rPr>
              <a:t></a:t>
            </a:r>
            <a:r>
              <a:rPr lang="en-US" sz="2800" dirty="0">
                <a:solidFill>
                  <a:schemeClr val="tx1"/>
                </a:solidFill>
              </a:rPr>
              <a:t>  y’</a:t>
            </a:r>
            <a:r>
              <a:rPr lang="en-US" sz="2800" baseline="20000" dirty="0">
                <a:solidFill>
                  <a:schemeClr val="tx1"/>
                </a:solidFill>
              </a:rPr>
              <a:t>s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415220D-1232-4C4A-A291-00E5BD944986}"/>
              </a:ext>
            </a:extLst>
          </p:cNvPr>
          <p:cNvCxnSpPr/>
          <p:nvPr/>
        </p:nvCxnSpPr>
        <p:spPr>
          <a:xfrm>
            <a:off x="7334250" y="1552575"/>
            <a:ext cx="0" cy="44078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BEF79CC5-9485-418E-B3D2-F79D32B228C3}"/>
              </a:ext>
            </a:extLst>
          </p:cNvPr>
          <p:cNvSpPr/>
          <p:nvPr/>
        </p:nvSpPr>
        <p:spPr>
          <a:xfrm>
            <a:off x="7334250" y="1422180"/>
            <a:ext cx="4019550" cy="4732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aseline="20000" dirty="0">
                <a:solidFill>
                  <a:schemeClr val="tx1"/>
                </a:solidFill>
              </a:rPr>
              <a:t>How do </a:t>
            </a:r>
            <a:r>
              <a:rPr lang="en-US" sz="3200" baseline="20000" dirty="0">
                <a:solidFill>
                  <a:schemeClr val="tx1"/>
                </a:solidFill>
              </a:rPr>
              <a:t>we</a:t>
            </a:r>
            <a:r>
              <a:rPr lang="en-US" sz="2800" baseline="20000" dirty="0">
                <a:solidFill>
                  <a:schemeClr val="tx1"/>
                </a:solidFill>
              </a:rPr>
              <a:t> represent </a:t>
            </a:r>
            <a:r>
              <a:rPr lang="en-US" sz="2800" i="1" baseline="20000" dirty="0">
                <a:solidFill>
                  <a:schemeClr val="tx1"/>
                </a:solidFill>
              </a:rPr>
              <a:t>h?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D8CBDAAE-6803-4425-A5F3-E8DE30209DE2}"/>
                  </a:ext>
                </a:extLst>
              </p:cNvPr>
              <p:cNvSpPr/>
              <p:nvPr/>
            </p:nvSpPr>
            <p:spPr>
              <a:xfrm>
                <a:off x="7629525" y="2111456"/>
                <a:ext cx="3733795" cy="61526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36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sz="3600" i="1" baseline="20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6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 baseline="20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36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3600" i="1" baseline="20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6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36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3600" i="1" baseline="400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3600" i="1" baseline="4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D8CBDAAE-6803-4425-A5F3-E8DE30209D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9525" y="2111456"/>
                <a:ext cx="3733795" cy="61526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D97DAA6F-B015-43EA-BDFC-70D0C7D0838A}"/>
                  </a:ext>
                </a:extLst>
              </p:cNvPr>
              <p:cNvSpPr/>
              <p:nvPr/>
            </p:nvSpPr>
            <p:spPr>
              <a:xfrm>
                <a:off x="7567611" y="2634304"/>
                <a:ext cx="3509962" cy="61526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3600" baseline="20000" dirty="0">
                    <a:solidFill>
                      <a:schemeClr val="tx1"/>
                    </a:solidFill>
                  </a:rPr>
                  <a:t>Shorthand:  </a:t>
                </a:r>
                <a14:m>
                  <m:oMath xmlns:m="http://schemas.openxmlformats.org/officeDocument/2006/math">
                    <m:r>
                      <a:rPr lang="en-US" sz="3600" b="0" i="1" baseline="200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3600" b="0" i="1" baseline="100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b="0" i="1" baseline="100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sz="3600" b="0" baseline="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D97DAA6F-B015-43EA-BDFC-70D0C7D083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7611" y="2634304"/>
                <a:ext cx="3509962" cy="615268"/>
              </a:xfrm>
              <a:prstGeom prst="rect">
                <a:avLst/>
              </a:prstGeom>
              <a:blipFill>
                <a:blip r:embed="rId3"/>
                <a:stretch>
                  <a:fillRect l="-2604" b="-495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 25">
            <a:extLst>
              <a:ext uri="{FF2B5EF4-FFF2-40B4-BE49-F238E27FC236}">
                <a16:creationId xmlns:a16="http://schemas.microsoft.com/office/drawing/2014/main" id="{2257CBBF-85F3-4F26-AFA9-91F68F05BCD6}"/>
              </a:ext>
            </a:extLst>
          </p:cNvPr>
          <p:cNvSpPr/>
          <p:nvPr/>
        </p:nvSpPr>
        <p:spPr>
          <a:xfrm>
            <a:off x="7567611" y="3116537"/>
            <a:ext cx="3633782" cy="29743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aseline="20000" dirty="0">
              <a:solidFill>
                <a:schemeClr val="tx1"/>
              </a:solidFill>
            </a:endParaRPr>
          </a:p>
          <a:p>
            <a:pPr algn="ctr"/>
            <a:endParaRPr lang="en-US" sz="2800" baseline="20000" dirty="0">
              <a:solidFill>
                <a:schemeClr val="tx1"/>
              </a:solidFill>
            </a:endParaRPr>
          </a:p>
          <a:p>
            <a:pPr algn="ctr"/>
            <a:endParaRPr lang="en-US" sz="2800" baseline="20000" dirty="0">
              <a:solidFill>
                <a:schemeClr val="tx1"/>
              </a:solidFill>
            </a:endParaRPr>
          </a:p>
          <a:p>
            <a:pPr algn="ctr"/>
            <a:endParaRPr lang="en-US" sz="2800" baseline="20000" dirty="0">
              <a:solidFill>
                <a:schemeClr val="tx1"/>
              </a:solidFill>
            </a:endParaRPr>
          </a:p>
          <a:p>
            <a:pPr algn="ctr"/>
            <a:endParaRPr lang="en-US" sz="2800" baseline="20000" dirty="0">
              <a:solidFill>
                <a:schemeClr val="tx1"/>
              </a:solidFill>
            </a:endParaRPr>
          </a:p>
          <a:p>
            <a:pPr algn="ctr"/>
            <a:endParaRPr lang="en-US" sz="2800" baseline="20000" dirty="0">
              <a:solidFill>
                <a:schemeClr val="tx1"/>
              </a:solidFill>
            </a:endParaRPr>
          </a:p>
          <a:p>
            <a:pPr algn="ctr"/>
            <a:endParaRPr lang="en-US" sz="2800" baseline="20000" dirty="0">
              <a:solidFill>
                <a:schemeClr val="tx1"/>
              </a:solidFill>
            </a:endParaRPr>
          </a:p>
          <a:p>
            <a:pPr algn="ctr"/>
            <a:endParaRPr lang="en-US" sz="2800" baseline="20000" dirty="0">
              <a:solidFill>
                <a:schemeClr val="tx1"/>
              </a:solidFill>
            </a:endParaRPr>
          </a:p>
          <a:p>
            <a:pPr algn="ctr"/>
            <a:endParaRPr lang="en-US" sz="2800" baseline="20000" dirty="0">
              <a:solidFill>
                <a:schemeClr val="tx1"/>
              </a:solidFill>
            </a:endParaRPr>
          </a:p>
          <a:p>
            <a:pPr algn="ctr"/>
            <a:endParaRPr lang="en-US" sz="2800" baseline="20000" dirty="0">
              <a:solidFill>
                <a:schemeClr val="tx1"/>
              </a:solidFill>
            </a:endParaRP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675B9654-26D8-442A-BA6F-3C281181458E}"/>
              </a:ext>
            </a:extLst>
          </p:cNvPr>
          <p:cNvGrpSpPr/>
          <p:nvPr/>
        </p:nvGrpSpPr>
        <p:grpSpPr>
          <a:xfrm>
            <a:off x="7539030" y="3538923"/>
            <a:ext cx="3443295" cy="2551927"/>
            <a:chOff x="7539030" y="3538923"/>
            <a:chExt cx="3443295" cy="2551927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461D0037-A90B-431D-8336-A0D9C725B289}"/>
                </a:ext>
              </a:extLst>
            </p:cNvPr>
            <p:cNvSpPr/>
            <p:nvPr/>
          </p:nvSpPr>
          <p:spPr>
            <a:xfrm rot="19771533">
              <a:off x="8720927" y="4831122"/>
              <a:ext cx="232060" cy="1731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rgbClr val="C00000"/>
                  </a:solidFill>
                </a:rPr>
                <a:t>x</a:t>
              </a:r>
            </a:p>
          </p:txBody>
        </p: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402BC69A-561F-4478-9B1E-13B9B1E1BA25}"/>
                </a:ext>
              </a:extLst>
            </p:cNvPr>
            <p:cNvGrpSpPr/>
            <p:nvPr/>
          </p:nvGrpSpPr>
          <p:grpSpPr>
            <a:xfrm>
              <a:off x="7539030" y="3538923"/>
              <a:ext cx="3443295" cy="2551927"/>
              <a:chOff x="7539030" y="3538923"/>
              <a:chExt cx="3443295" cy="2551927"/>
            </a:xfrm>
          </p:grpSpPr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31EEB873-164E-472D-ACE0-95B6AA76C1EC}"/>
                  </a:ext>
                </a:extLst>
              </p:cNvPr>
              <p:cNvSpPr/>
              <p:nvPr/>
            </p:nvSpPr>
            <p:spPr>
              <a:xfrm rot="19771533">
                <a:off x="9621194" y="4259379"/>
                <a:ext cx="232060" cy="17318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>
                    <a:solidFill>
                      <a:srgbClr val="C00000"/>
                    </a:solidFill>
                  </a:rPr>
                  <a:t>x</a:t>
                </a:r>
              </a:p>
            </p:txBody>
          </p:sp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D309DE76-71C4-41D7-9679-F579B9B9D0D0}"/>
                  </a:ext>
                </a:extLst>
              </p:cNvPr>
              <p:cNvGrpSpPr/>
              <p:nvPr/>
            </p:nvGrpSpPr>
            <p:grpSpPr>
              <a:xfrm>
                <a:off x="7539030" y="3538923"/>
                <a:ext cx="3443295" cy="2551927"/>
                <a:chOff x="7539030" y="3538923"/>
                <a:chExt cx="3443295" cy="2551927"/>
              </a:xfrm>
            </p:grpSpPr>
            <p:grpSp>
              <p:nvGrpSpPr>
                <p:cNvPr id="61" name="Group 60">
                  <a:extLst>
                    <a:ext uri="{FF2B5EF4-FFF2-40B4-BE49-F238E27FC236}">
                      <a16:creationId xmlns:a16="http://schemas.microsoft.com/office/drawing/2014/main" id="{81127ADB-F480-4F4A-9838-523154D42371}"/>
                    </a:ext>
                  </a:extLst>
                </p:cNvPr>
                <p:cNvGrpSpPr/>
                <p:nvPr/>
              </p:nvGrpSpPr>
              <p:grpSpPr>
                <a:xfrm>
                  <a:off x="7539030" y="3538923"/>
                  <a:ext cx="3443295" cy="2551927"/>
                  <a:chOff x="7539030" y="3538923"/>
                  <a:chExt cx="3443295" cy="2551927"/>
                </a:xfrm>
              </p:grpSpPr>
              <p:grpSp>
                <p:nvGrpSpPr>
                  <p:cNvPr id="60" name="Group 59">
                    <a:extLst>
                      <a:ext uri="{FF2B5EF4-FFF2-40B4-BE49-F238E27FC236}">
                        <a16:creationId xmlns:a16="http://schemas.microsoft.com/office/drawing/2014/main" id="{C3B44792-E606-40C5-BA3F-8871E5922D42}"/>
                      </a:ext>
                    </a:extLst>
                  </p:cNvPr>
                  <p:cNvGrpSpPr/>
                  <p:nvPr/>
                </p:nvGrpSpPr>
                <p:grpSpPr>
                  <a:xfrm>
                    <a:off x="7539030" y="3538923"/>
                    <a:ext cx="3443295" cy="2551927"/>
                    <a:chOff x="7539030" y="3538923"/>
                    <a:chExt cx="3443295" cy="2551927"/>
                  </a:xfrm>
                </p:grpSpPr>
                <p:sp>
                  <p:nvSpPr>
                    <p:cNvPr id="48" name="Rectangle 47">
                      <a:extLst>
                        <a:ext uri="{FF2B5EF4-FFF2-40B4-BE49-F238E27FC236}">
                          <a16:creationId xmlns:a16="http://schemas.microsoft.com/office/drawing/2014/main" id="{76862D42-F710-4D6A-8AE9-002BC561F773}"/>
                        </a:ext>
                      </a:extLst>
                    </p:cNvPr>
                    <p:cNvSpPr/>
                    <p:nvPr/>
                  </p:nvSpPr>
                  <p:spPr>
                    <a:xfrm rot="19771533">
                      <a:off x="8396941" y="5234719"/>
                      <a:ext cx="232060" cy="17318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x</a:t>
                      </a:r>
                    </a:p>
                  </p:txBody>
                </p:sp>
                <p:grpSp>
                  <p:nvGrpSpPr>
                    <p:cNvPr id="59" name="Group 58">
                      <a:extLst>
                        <a:ext uri="{FF2B5EF4-FFF2-40B4-BE49-F238E27FC236}">
                          <a16:creationId xmlns:a16="http://schemas.microsoft.com/office/drawing/2014/main" id="{E165E362-624D-4581-8FEC-9187F39F217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539030" y="3538923"/>
                      <a:ext cx="3443295" cy="2551927"/>
                      <a:chOff x="7539030" y="3538923"/>
                      <a:chExt cx="3443295" cy="2551927"/>
                    </a:xfrm>
                  </p:grpSpPr>
                  <p:sp>
                    <p:nvSpPr>
                      <p:cNvPr id="49" name="Rectangle 48">
                        <a:extLst>
                          <a:ext uri="{FF2B5EF4-FFF2-40B4-BE49-F238E27FC236}">
                            <a16:creationId xmlns:a16="http://schemas.microsoft.com/office/drawing/2014/main" id="{642CA3E6-3B20-4D58-A8DA-C527797C33C6}"/>
                          </a:ext>
                        </a:extLst>
                      </p:cNvPr>
                      <p:cNvSpPr/>
                      <p:nvPr/>
                    </p:nvSpPr>
                    <p:spPr>
                      <a:xfrm rot="19771533">
                        <a:off x="10088460" y="4170424"/>
                        <a:ext cx="232060" cy="173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0" tIns="0" rIns="0" bIns="0" rtlCol="0" anchor="ctr"/>
                      <a:lstStyle/>
                      <a:p>
                        <a:pPr algn="ctr"/>
                        <a:r>
                          <a:rPr lang="en-US" dirty="0">
                            <a:solidFill>
                              <a:srgbClr val="C00000"/>
                            </a:solidFill>
                          </a:rPr>
                          <a:t>x</a:t>
                        </a:r>
                      </a:p>
                    </p:txBody>
                  </p:sp>
                  <p:grpSp>
                    <p:nvGrpSpPr>
                      <p:cNvPr id="58" name="Group 57">
                        <a:extLst>
                          <a:ext uri="{FF2B5EF4-FFF2-40B4-BE49-F238E27FC236}">
                            <a16:creationId xmlns:a16="http://schemas.microsoft.com/office/drawing/2014/main" id="{C3A3DC24-DC80-4AB6-BF05-CC7BF6B6B727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539030" y="3538923"/>
                        <a:ext cx="3443295" cy="2551927"/>
                        <a:chOff x="7539030" y="3538923"/>
                        <a:chExt cx="3443295" cy="2551927"/>
                      </a:xfrm>
                    </p:grpSpPr>
                    <p:sp>
                      <p:nvSpPr>
                        <p:cNvPr id="50" name="Rectangle 49">
                          <a:extLst>
                            <a:ext uri="{FF2B5EF4-FFF2-40B4-BE49-F238E27FC236}">
                              <a16:creationId xmlns:a16="http://schemas.microsoft.com/office/drawing/2014/main" id="{7C649A8C-5B36-4E6D-A0B6-E71B8491C4E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9771533">
                          <a:off x="9243916" y="4335568"/>
                          <a:ext cx="232060" cy="1731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0" tIns="0" rIns="0" bIns="0" rtlCol="0" anchor="ctr"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x</a:t>
                          </a:r>
                        </a:p>
                      </p:txBody>
                    </p:sp>
                    <p:grpSp>
                      <p:nvGrpSpPr>
                        <p:cNvPr id="57" name="Group 56">
                          <a:extLst>
                            <a:ext uri="{FF2B5EF4-FFF2-40B4-BE49-F238E27FC236}">
                              <a16:creationId xmlns:a16="http://schemas.microsoft.com/office/drawing/2014/main" id="{F410E0BC-E287-448C-AB8F-E2A34458E304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7539030" y="3538923"/>
                          <a:ext cx="3443295" cy="2551927"/>
                          <a:chOff x="7539030" y="3538923"/>
                          <a:chExt cx="3443295" cy="2551927"/>
                        </a:xfrm>
                      </p:grpSpPr>
                      <p:grpSp>
                        <p:nvGrpSpPr>
                          <p:cNvPr id="56" name="Group 55">
                            <a:extLst>
                              <a:ext uri="{FF2B5EF4-FFF2-40B4-BE49-F238E27FC236}">
                                <a16:creationId xmlns:a16="http://schemas.microsoft.com/office/drawing/2014/main" id="{82E8BBE7-73D4-4F5B-B56B-8CCC71707CA9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7539030" y="3538923"/>
                            <a:ext cx="3443295" cy="2551927"/>
                            <a:chOff x="7539030" y="3538923"/>
                            <a:chExt cx="3443295" cy="2551927"/>
                          </a:xfrm>
                        </p:grpSpPr>
                        <p:grpSp>
                          <p:nvGrpSpPr>
                            <p:cNvPr id="55" name="Group 54">
                              <a:extLst>
                                <a:ext uri="{FF2B5EF4-FFF2-40B4-BE49-F238E27FC236}">
                                  <a16:creationId xmlns:a16="http://schemas.microsoft.com/office/drawing/2014/main" id="{147F0326-9D80-4EDD-BC4A-2E8572E414A6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7679528" y="5817585"/>
                              <a:ext cx="3302797" cy="273265"/>
                              <a:chOff x="7679528" y="5817585"/>
                              <a:chExt cx="3302797" cy="273265"/>
                            </a:xfrm>
                          </p:grpSpPr>
                          <p:cxnSp>
                            <p:nvCxnSpPr>
                              <p:cNvPr id="32" name="Straight Connector 31">
                                <a:extLst>
                                  <a:ext uri="{FF2B5EF4-FFF2-40B4-BE49-F238E27FC236}">
                                    <a16:creationId xmlns:a16="http://schemas.microsoft.com/office/drawing/2014/main" id="{1324F449-E8B5-4C72-A2DF-0464C905F95E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 flipH="1">
                                <a:off x="7679528" y="5817585"/>
                                <a:ext cx="3302797" cy="0"/>
                              </a:xfrm>
                              <a:prstGeom prst="line">
                                <a:avLst/>
                              </a:prstGeom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sp>
                            <p:nvSpPr>
                              <p:cNvPr id="38" name="Rectangle 37">
                                <a:extLst>
                                  <a:ext uri="{FF2B5EF4-FFF2-40B4-BE49-F238E27FC236}">
                                    <a16:creationId xmlns:a16="http://schemas.microsoft.com/office/drawing/2014/main" id="{805D627A-0BEB-4247-8506-76CB8AF01E60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9172575" y="5817586"/>
                                <a:ext cx="314324" cy="273264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lIns="0" tIns="0" rIns="0" bIns="0" rtlCol="0" anchor="ctr"/>
                              <a:lstStyle/>
                              <a:p>
                                <a:pPr algn="ctr"/>
                                <a:r>
                                  <a:rPr lang="en-US" dirty="0">
                                    <a:solidFill>
                                      <a:schemeClr val="tx1"/>
                                    </a:solidFill>
                                  </a:rPr>
                                  <a:t>x</a:t>
                                </a:r>
                              </a:p>
                            </p:txBody>
                          </p:sp>
                        </p:grpSp>
                        <p:grpSp>
                          <p:nvGrpSpPr>
                            <p:cNvPr id="54" name="Group 53">
                              <a:extLst>
                                <a:ext uri="{FF2B5EF4-FFF2-40B4-BE49-F238E27FC236}">
                                  <a16:creationId xmlns:a16="http://schemas.microsoft.com/office/drawing/2014/main" id="{D34BE96B-18AD-4644-A4DA-D837D9C31476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7539030" y="3538923"/>
                              <a:ext cx="314335" cy="2421537"/>
                              <a:chOff x="7539030" y="3538923"/>
                              <a:chExt cx="314335" cy="2421537"/>
                            </a:xfrm>
                          </p:grpSpPr>
                          <p:cxnSp>
                            <p:nvCxnSpPr>
                              <p:cNvPr id="31" name="Straight Connector 30">
                                <a:extLst>
                                  <a:ext uri="{FF2B5EF4-FFF2-40B4-BE49-F238E27FC236}">
                                    <a16:creationId xmlns:a16="http://schemas.microsoft.com/office/drawing/2014/main" id="{94358D98-A6B5-44BB-8812-44422878C02F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>
                                <a:off x="7853365" y="3538923"/>
                                <a:ext cx="0" cy="2421537"/>
                              </a:xfrm>
                              <a:prstGeom prst="line">
                                <a:avLst/>
                              </a:prstGeom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sp>
                            <p:nvSpPr>
                              <p:cNvPr id="41" name="Rectangle 40">
                                <a:extLst>
                                  <a:ext uri="{FF2B5EF4-FFF2-40B4-BE49-F238E27FC236}">
                                    <a16:creationId xmlns:a16="http://schemas.microsoft.com/office/drawing/2014/main" id="{96D9BDF2-D9F2-4C20-81D3-8EBBA125459C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7539030" y="4457379"/>
                                <a:ext cx="285754" cy="343219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lIns="0" tIns="0" rIns="0" bIns="0" rtlCol="0" anchor="ctr"/>
                              <a:lstStyle/>
                              <a:p>
                                <a:pPr algn="ctr"/>
                                <a:r>
                                  <a:rPr lang="en-US" dirty="0">
                                    <a:solidFill>
                                      <a:schemeClr val="tx1"/>
                                    </a:solidFill>
                                  </a:rPr>
                                  <a:t>y</a:t>
                                </a:r>
                              </a:p>
                            </p:txBody>
                          </p:sp>
                        </p:grpSp>
                      </p:grpSp>
                      <p:cxnSp>
                        <p:nvCxnSpPr>
                          <p:cNvPr id="52" name="Straight Connector 51">
                            <a:extLst>
                              <a:ext uri="{FF2B5EF4-FFF2-40B4-BE49-F238E27FC236}">
                                <a16:creationId xmlns:a16="http://schemas.microsoft.com/office/drawing/2014/main" id="{74CD7B56-4DCE-46CC-AE33-2066FE2234CF}"/>
                              </a:ext>
                            </a:extLst>
                          </p:cNvPr>
                          <p:cNvCxnSpPr/>
                          <p:nvPr/>
                        </p:nvCxnSpPr>
                        <p:spPr>
                          <a:xfrm flipV="1">
                            <a:off x="8039100" y="3900872"/>
                            <a:ext cx="2495550" cy="1553918"/>
                          </a:xfrm>
                          <a:prstGeom prst="line">
                            <a:avLst/>
                          </a:prstGeom>
                          <a:ln w="15875"/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mc:AlternateContent xmlns:mc="http://schemas.openxmlformats.org/markup-compatibility/2006" xmlns:a14="http://schemas.microsoft.com/office/drawing/2010/main">
                        <mc:Choice Requires="a14">
                          <p:sp>
                            <p:nvSpPr>
                              <p:cNvPr id="53" name="Rectangle 52">
                                <a:extLst>
                                  <a:ext uri="{FF2B5EF4-FFF2-40B4-BE49-F238E27FC236}">
                                    <a16:creationId xmlns:a16="http://schemas.microsoft.com/office/drawing/2014/main" id="{F6F868EE-38C0-4D02-AA6A-D0F5236808B6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10033543" y="3649941"/>
                                <a:ext cx="602452" cy="273264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lIns="0" tIns="0" rIns="0" bIns="0" rtlCol="0" anchor="ctr"/>
                              <a:lstStyle/>
                              <a:p>
                                <a:pPr algn="ctr"/>
                                <a14:m>
                                  <m:oMathPara xmlns:m="http://schemas.openxmlformats.org/officeDocument/2006/math">
                                    <m:oMathParaPr>
                                      <m:jc m:val="centerGroup"/>
                                    </m:oMathParaPr>
                                    <m:oMath xmlns:m="http://schemas.openxmlformats.org/officeDocument/2006/math"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oMath>
                                  </m:oMathPara>
                                </a14:m>
                                <a:endParaRPr lang="en-US" dirty="0">
                                  <a:solidFill>
                                    <a:schemeClr val="tx1"/>
                                  </a:solidFill>
                                </a:endParaRPr>
                              </a:p>
                            </p:txBody>
                          </p:sp>
                        </mc:Choice>
                        <mc:Fallback xmlns="">
                          <p:sp>
                            <p:nvSpPr>
                              <p:cNvPr id="53" name="Rectangle 52">
                                <a:extLst>
                                  <a:ext uri="{FF2B5EF4-FFF2-40B4-BE49-F238E27FC236}">
                                    <a16:creationId xmlns:a16="http://schemas.microsoft.com/office/drawing/2014/main" id="{F6F868EE-38C0-4D02-AA6A-D0F5236808B6}"/>
                                  </a:ext>
                                </a:extLst>
                              </p:cNvPr>
                              <p:cNvSpPr>
                                <a:spLocks noRot="1" noChangeAspect="1" noMove="1" noResize="1" noEditPoints="1" noAdjustHandles="1" noChangeArrowheads="1" noChangeShapeType="1" noTextEdit="1"/>
                              </p:cNvSpPr>
                              <p:nvPr/>
                            </p:nvSpPr>
                            <p:spPr>
                              <a:xfrm>
                                <a:off x="10033543" y="3649941"/>
                                <a:ext cx="602452" cy="273264"/>
                              </a:xfrm>
                              <a:prstGeom prst="rect">
                                <a:avLst/>
                              </a:prstGeom>
                              <a:blipFill>
                                <a:blip r:embed="rId4"/>
                                <a:stretch>
                                  <a:fillRect l="-6061" t="-4444" r="-2020" b="-35556"/>
                                </a:stretch>
                              </a:blipFill>
                              <a:ln>
                                <a:noFill/>
                              </a:ln>
                            </p:spPr>
                            <p:txBody>
                              <a:bodyPr/>
                              <a:lstStyle/>
                              <a:p>
                                <a:r>
                                  <a:rPr lang="en-US">
                                    <a:noFill/>
                                  </a:rPr>
                                  <a:t> </a:t>
                                </a:r>
                              </a:p>
                            </p:txBody>
                          </p:sp>
                        </mc:Fallback>
                      </mc:AlternateContent>
                    </p:grpSp>
                  </p:grpSp>
                </p:grpSp>
              </p:grpSp>
              <p:sp>
                <p:nvSpPr>
                  <p:cNvPr id="44" name="Rectangle 43">
                    <a:extLst>
                      <a:ext uri="{FF2B5EF4-FFF2-40B4-BE49-F238E27FC236}">
                        <a16:creationId xmlns:a16="http://schemas.microsoft.com/office/drawing/2014/main" id="{417EA8A3-4EE6-4B51-8654-582E8E6952FC}"/>
                      </a:ext>
                    </a:extLst>
                  </p:cNvPr>
                  <p:cNvSpPr/>
                  <p:nvPr/>
                </p:nvSpPr>
                <p:spPr>
                  <a:xfrm rot="19771533">
                    <a:off x="8887382" y="4354880"/>
                    <a:ext cx="164166" cy="32397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dirty="0">
                        <a:solidFill>
                          <a:srgbClr val="C00000"/>
                        </a:solidFill>
                      </a:rPr>
                      <a:t>x</a:t>
                    </a:r>
                  </a:p>
                </p:txBody>
              </p:sp>
            </p:grpSp>
            <p:sp>
              <p:nvSpPr>
                <p:cNvPr id="46" name="Rectangle 45">
                  <a:extLst>
                    <a:ext uri="{FF2B5EF4-FFF2-40B4-BE49-F238E27FC236}">
                      <a16:creationId xmlns:a16="http://schemas.microsoft.com/office/drawing/2014/main" id="{7744A154-7D49-47AB-86E5-7871E285AD12}"/>
                    </a:ext>
                  </a:extLst>
                </p:cNvPr>
                <p:cNvSpPr/>
                <p:nvPr/>
              </p:nvSpPr>
              <p:spPr>
                <a:xfrm rot="19771533">
                  <a:off x="9074551" y="4659799"/>
                  <a:ext cx="232060" cy="17318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dirty="0">
                      <a:solidFill>
                        <a:srgbClr val="C00000"/>
                      </a:solidFill>
                    </a:rPr>
                    <a:t>x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258187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3" grpId="0"/>
      <p:bldP spid="24" grpId="0"/>
      <p:bldP spid="25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3E36877-28B2-3207-9888-59ABA4DDB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2191999" cy="6895322"/>
          </a:xfrm>
          <a:solidFill>
            <a:schemeClr val="tx1"/>
          </a:solidFill>
        </p:spPr>
        <p:txBody>
          <a:bodyPr/>
          <a:lstStyle/>
          <a:p>
            <a:pPr marL="0" indent="0">
              <a:buNone/>
            </a:pPr>
            <a:endParaRPr lang="en-US" b="0" dirty="0"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he-I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Tensor Operations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68412E2-52BE-FD6F-1AD5-F0E1AB20CA7C}"/>
              </a:ext>
            </a:extLst>
          </p:cNvPr>
          <p:cNvGrpSpPr/>
          <p:nvPr/>
        </p:nvGrpSpPr>
        <p:grpSpPr>
          <a:xfrm>
            <a:off x="576938" y="1040748"/>
            <a:ext cx="10776858" cy="2396634"/>
            <a:chOff x="576938" y="1040748"/>
            <a:chExt cx="10776858" cy="2396634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877056A-E39A-3670-E03F-0C174968DE88}"/>
                </a:ext>
              </a:extLst>
            </p:cNvPr>
            <p:cNvSpPr txBox="1"/>
            <p:nvPr/>
          </p:nvSpPr>
          <p:spPr>
            <a:xfrm>
              <a:off x="576938" y="1040748"/>
              <a:ext cx="10776857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b="0" i="0" dirty="0">
                  <a:solidFill>
                    <a:schemeClr val="bg1">
                      <a:lumMod val="75000"/>
                    </a:schemeClr>
                  </a:solidFill>
                  <a:effectLst/>
                  <a:latin typeface="var(--notebook-cell-output-font-family)"/>
                </a:rPr>
                <a:t>A 3D Tensor </a:t>
              </a:r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matrix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78C3843-0E50-27AE-E526-D5200A458274}"/>
                </a:ext>
              </a:extLst>
            </p:cNvPr>
            <p:cNvSpPr txBox="1"/>
            <p:nvPr/>
          </p:nvSpPr>
          <p:spPr>
            <a:xfrm>
              <a:off x="576939" y="1406057"/>
              <a:ext cx="10776857" cy="203132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d3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torch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tensor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([</a:t>
              </a: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[[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111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112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113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],</a:t>
              </a: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 [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121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122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123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]],</a:t>
              </a: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[[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211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212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213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],</a:t>
              </a: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 [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221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222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223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.]]])</a:t>
              </a:r>
            </a:p>
            <a:p>
              <a:r>
                <a:rPr lang="en-US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print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d3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shape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r>
                <a:rPr lang="en-US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print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d3</a:t>
              </a:r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)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1AD284D-FCD6-8B0B-6A71-FD305A143F98}"/>
              </a:ext>
            </a:extLst>
          </p:cNvPr>
          <p:cNvGrpSpPr/>
          <p:nvPr/>
        </p:nvGrpSpPr>
        <p:grpSpPr>
          <a:xfrm>
            <a:off x="576938" y="3601177"/>
            <a:ext cx="10776857" cy="2793793"/>
            <a:chOff x="576937" y="3395916"/>
            <a:chExt cx="10776857" cy="2793793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FC532C1-55EB-4450-D1C3-3FDF6D7141C2}"/>
                </a:ext>
              </a:extLst>
            </p:cNvPr>
            <p:cNvSpPr txBox="1"/>
            <p:nvPr/>
          </p:nvSpPr>
          <p:spPr>
            <a:xfrm>
              <a:off x="576937" y="3804441"/>
              <a:ext cx="10776857" cy="238526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l">
                <a:spcAft>
                  <a:spcPts val="600"/>
                </a:spcAft>
              </a:pPr>
              <a:r>
                <a:rPr lang="en-US" b="0" i="0" dirty="0" err="1">
                  <a:solidFill>
                    <a:srgbClr val="D4D4D4"/>
                  </a:solidFill>
                  <a:effectLst/>
                  <a:latin typeface="var(--notebook-cell-output-font-family)"/>
                </a:rPr>
                <a:t>torch.Size</a:t>
              </a:r>
              <a:r>
                <a:rPr lang="en-US" b="0" i="0" dirty="0">
                  <a:solidFill>
                    <a:srgbClr val="D4D4D4"/>
                  </a:solidFill>
                  <a:effectLst/>
                  <a:latin typeface="var(--notebook-cell-output-font-family)"/>
                </a:rPr>
                <a:t>([2, 2, 3]) </a:t>
              </a:r>
              <a:endParaRPr lang="en-US" b="0" i="0" dirty="0">
                <a:solidFill>
                  <a:srgbClr val="D4D4D4"/>
                </a:solidFill>
                <a:effectLst/>
                <a:latin typeface="Segoe WPC"/>
              </a:endParaRPr>
            </a:p>
            <a:p>
              <a:pPr algn="l"/>
              <a:r>
                <a:rPr lang="en-US" b="0" i="0" dirty="0">
                  <a:solidFill>
                    <a:srgbClr val="D4D4D4"/>
                  </a:solidFill>
                  <a:effectLst/>
                  <a:latin typeface="var(--notebook-cell-output-font-family)"/>
                </a:rPr>
                <a:t>tensor([</a:t>
              </a:r>
            </a:p>
            <a:p>
              <a:pPr algn="l"/>
              <a:r>
                <a:rPr lang="en-US" dirty="0">
                  <a:solidFill>
                    <a:srgbClr val="D4D4D4"/>
                  </a:solidFill>
                  <a:latin typeface="var(--notebook-cell-output-font-family)"/>
                </a:rPr>
                <a:t>               </a:t>
              </a:r>
              <a:r>
                <a:rPr lang="en-US" b="0" i="0" dirty="0">
                  <a:solidFill>
                    <a:srgbClr val="D4D4D4"/>
                  </a:solidFill>
                  <a:effectLst/>
                  <a:latin typeface="var(--notebook-cell-output-font-family)"/>
                </a:rPr>
                <a:t>[</a:t>
              </a:r>
              <a:r>
                <a:rPr lang="en-US" dirty="0">
                  <a:solidFill>
                    <a:srgbClr val="D4D4D4"/>
                  </a:solidFill>
                  <a:latin typeface="var(--notebook-cell-output-font-family)"/>
                </a:rPr>
                <a:t> </a:t>
              </a:r>
              <a:r>
                <a:rPr lang="en-US" b="0" i="0" dirty="0">
                  <a:solidFill>
                    <a:srgbClr val="D4D4D4"/>
                  </a:solidFill>
                  <a:effectLst/>
                  <a:latin typeface="var(--notebook-cell-output-font-family)"/>
                </a:rPr>
                <a:t>[111., 112., 113.], </a:t>
              </a:r>
            </a:p>
            <a:p>
              <a:pPr algn="l"/>
              <a:r>
                <a:rPr lang="en-US" dirty="0">
                  <a:solidFill>
                    <a:srgbClr val="D4D4D4"/>
                  </a:solidFill>
                  <a:latin typeface="var(--notebook-cell-output-font-family)"/>
                </a:rPr>
                <a:t>                  </a:t>
              </a:r>
              <a:r>
                <a:rPr lang="en-US" b="0" i="0" dirty="0">
                  <a:solidFill>
                    <a:srgbClr val="D4D4D4"/>
                  </a:solidFill>
                  <a:effectLst/>
                  <a:latin typeface="var(--notebook-cell-output-font-family)"/>
                </a:rPr>
                <a:t>[121., 122., 123.]],</a:t>
              </a:r>
            </a:p>
            <a:p>
              <a:pPr algn="l"/>
              <a:r>
                <a:rPr lang="en-US" dirty="0">
                  <a:solidFill>
                    <a:srgbClr val="D4D4D4"/>
                  </a:solidFill>
                  <a:latin typeface="var(--notebook-cell-output-font-family)"/>
                </a:rPr>
                <a:t>           </a:t>
              </a:r>
              <a:r>
                <a:rPr lang="en-US" b="0" i="0" dirty="0">
                  <a:solidFill>
                    <a:srgbClr val="D4D4D4"/>
                  </a:solidFill>
                  <a:effectLst/>
                  <a:latin typeface="var(--notebook-cell-output-font-family)"/>
                </a:rPr>
                <a:t>   [  [211., 212., 213.], </a:t>
              </a:r>
            </a:p>
            <a:p>
              <a:pPr algn="l"/>
              <a:r>
                <a:rPr lang="en-US" dirty="0">
                  <a:solidFill>
                    <a:srgbClr val="D4D4D4"/>
                  </a:solidFill>
                  <a:latin typeface="var(--notebook-cell-output-font-family)"/>
                </a:rPr>
                <a:t>                  </a:t>
              </a:r>
              <a:r>
                <a:rPr lang="en-US" b="0" i="0" dirty="0">
                  <a:solidFill>
                    <a:srgbClr val="D4D4D4"/>
                  </a:solidFill>
                  <a:effectLst/>
                  <a:latin typeface="var(--notebook-cell-output-font-family)"/>
                </a:rPr>
                <a:t>[221., 222., 223.]</a:t>
              </a:r>
            </a:p>
            <a:p>
              <a:pPr algn="l"/>
              <a:r>
                <a:rPr lang="en-US" dirty="0">
                  <a:solidFill>
                    <a:srgbClr val="D4D4D4"/>
                  </a:solidFill>
                  <a:latin typeface="var(--notebook-cell-output-font-family)"/>
                </a:rPr>
                <a:t>              </a:t>
              </a:r>
              <a:r>
                <a:rPr lang="en-US" b="0" i="0" dirty="0">
                  <a:solidFill>
                    <a:srgbClr val="D4D4D4"/>
                  </a:solidFill>
                  <a:effectLst/>
                  <a:latin typeface="var(--notebook-cell-output-font-family)"/>
                </a:rPr>
                <a:t>]</a:t>
              </a:r>
            </a:p>
            <a:p>
              <a:pPr algn="l"/>
              <a:r>
                <a:rPr lang="en-US" dirty="0">
                  <a:solidFill>
                    <a:srgbClr val="D4D4D4"/>
                  </a:solidFill>
                  <a:latin typeface="var(--notebook-cell-output-font-family)"/>
                </a:rPr>
                <a:t>           </a:t>
              </a:r>
              <a:r>
                <a:rPr lang="en-US" b="0" i="0" dirty="0">
                  <a:solidFill>
                    <a:srgbClr val="D4D4D4"/>
                  </a:solidFill>
                  <a:effectLst/>
                  <a:latin typeface="var(--notebook-cell-output-font-family)"/>
                </a:rPr>
                <a:t>])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B2AC74E-0B01-4642-274F-03189705761D}"/>
                </a:ext>
              </a:extLst>
            </p:cNvPr>
            <p:cNvSpPr txBox="1"/>
            <p:nvPr/>
          </p:nvSpPr>
          <p:spPr>
            <a:xfrm>
              <a:off x="576937" y="3395916"/>
              <a:ext cx="10776857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Result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0494534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3E36877-28B2-3207-9888-59ABA4DDB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31" y="0"/>
            <a:ext cx="12191999" cy="6895322"/>
          </a:xfrm>
          <a:solidFill>
            <a:schemeClr val="tx1"/>
          </a:solidFill>
        </p:spPr>
        <p:txBody>
          <a:bodyPr/>
          <a:lstStyle/>
          <a:p>
            <a:pPr marL="0" indent="0">
              <a:buNone/>
            </a:pPr>
            <a:endParaRPr lang="en-US" b="0" dirty="0"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he-I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Tensor Operations and gradients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68412E2-52BE-FD6F-1AD5-F0E1AB20CA7C}"/>
              </a:ext>
            </a:extLst>
          </p:cNvPr>
          <p:cNvGrpSpPr/>
          <p:nvPr/>
        </p:nvGrpSpPr>
        <p:grpSpPr>
          <a:xfrm>
            <a:off x="576938" y="1040748"/>
            <a:ext cx="10776858" cy="1565638"/>
            <a:chOff x="576938" y="1040748"/>
            <a:chExt cx="10776858" cy="1565638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877056A-E39A-3670-E03F-0C174968DE88}"/>
                </a:ext>
              </a:extLst>
            </p:cNvPr>
            <p:cNvSpPr txBox="1"/>
            <p:nvPr/>
          </p:nvSpPr>
          <p:spPr>
            <a:xfrm>
              <a:off x="576938" y="1040748"/>
              <a:ext cx="10776857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b="0" i="0" dirty="0">
                  <a:solidFill>
                    <a:schemeClr val="bg1">
                      <a:lumMod val="75000"/>
                    </a:schemeClr>
                  </a:solidFill>
                  <a:effectLst/>
                  <a:latin typeface="var(--notebook-cell-output-font-family)"/>
                </a:rPr>
                <a:t>Linear equation </a:t>
              </a:r>
              <a:endParaRPr lang="en-US" dirty="0">
                <a:solidFill>
                  <a:schemeClr val="bg1">
                    <a:lumMod val="75000"/>
                  </a:schemeClr>
                </a:solidFill>
                <a:latin typeface="var(--notebook-cell-output-font-family)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78C3843-0E50-27AE-E526-D5200A458274}"/>
                </a:ext>
              </a:extLst>
            </p:cNvPr>
            <p:cNvSpPr txBox="1"/>
            <p:nvPr/>
          </p:nvSpPr>
          <p:spPr>
            <a:xfrm>
              <a:off x="576939" y="1406057"/>
              <a:ext cx="10776857" cy="120032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x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torch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tensor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3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.)</a:t>
              </a:r>
            </a:p>
            <a:p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w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torch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tensor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4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., 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requires_grad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True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b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torch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tensor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5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., 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requires_grad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True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x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w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b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1AD284D-FCD6-8B0B-6A71-FD305A143F98}"/>
              </a:ext>
            </a:extLst>
          </p:cNvPr>
          <p:cNvGrpSpPr/>
          <p:nvPr/>
        </p:nvGrpSpPr>
        <p:grpSpPr>
          <a:xfrm>
            <a:off x="576937" y="2687944"/>
            <a:ext cx="10776857" cy="1026863"/>
            <a:chOff x="576937" y="3423909"/>
            <a:chExt cx="10776857" cy="1026863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FC532C1-55EB-4450-D1C3-3FDF6D7141C2}"/>
                </a:ext>
              </a:extLst>
            </p:cNvPr>
            <p:cNvSpPr txBox="1"/>
            <p:nvPr/>
          </p:nvSpPr>
          <p:spPr>
            <a:xfrm>
              <a:off x="576937" y="3804441"/>
              <a:ext cx="10776857" cy="646331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We've created three tensors: </a:t>
              </a:r>
              <a:r>
                <a:rPr lang="en-US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`x`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`w`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and </a:t>
              </a:r>
              <a:r>
                <a:rPr lang="en-US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`b`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all numbers. </a:t>
              </a:r>
              <a:r>
                <a:rPr lang="en-US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`w`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and </a:t>
              </a:r>
              <a:r>
                <a:rPr lang="en-US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`b`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have an additional parameter </a:t>
              </a:r>
              <a:r>
                <a:rPr lang="en-US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`</a:t>
              </a:r>
              <a:r>
                <a:rPr lang="en-US" b="0" dirty="0" err="1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requires_grad</a:t>
              </a:r>
              <a:r>
                <a:rPr lang="en-US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`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set to </a:t>
              </a:r>
              <a:r>
                <a:rPr lang="en-US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`True`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B2AC74E-0B01-4642-274F-03189705761D}"/>
                </a:ext>
              </a:extLst>
            </p:cNvPr>
            <p:cNvSpPr txBox="1"/>
            <p:nvPr/>
          </p:nvSpPr>
          <p:spPr>
            <a:xfrm>
              <a:off x="576937" y="3423909"/>
              <a:ext cx="10776857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Result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952F7F4-C993-EDBB-FB97-25B8FEB7F272}"/>
              </a:ext>
            </a:extLst>
          </p:cNvPr>
          <p:cNvGrpSpPr/>
          <p:nvPr/>
        </p:nvGrpSpPr>
        <p:grpSpPr>
          <a:xfrm>
            <a:off x="576937" y="4032373"/>
            <a:ext cx="10776858" cy="1288639"/>
            <a:chOff x="576938" y="1040748"/>
            <a:chExt cx="10776858" cy="1288639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2CEFA6D-D23A-D188-6F07-833578F14DB9}"/>
                </a:ext>
              </a:extLst>
            </p:cNvPr>
            <p:cNvSpPr txBox="1"/>
            <p:nvPr/>
          </p:nvSpPr>
          <p:spPr>
            <a:xfrm>
              <a:off x="576938" y="1040748"/>
              <a:ext cx="10776857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Create linear equation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D94EC98-C557-7403-32A4-06667048628D}"/>
                </a:ext>
              </a:extLst>
            </p:cNvPr>
            <p:cNvSpPr txBox="1"/>
            <p:nvPr/>
          </p:nvSpPr>
          <p:spPr>
            <a:xfrm>
              <a:off x="576939" y="1406057"/>
              <a:ext cx="10776857" cy="92333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dirty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# arithmetic operations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y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w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*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x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+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b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y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2E2CE58-8F3A-9A61-2242-1B48A773EE42}"/>
              </a:ext>
            </a:extLst>
          </p:cNvPr>
          <p:cNvGrpSpPr/>
          <p:nvPr/>
        </p:nvGrpSpPr>
        <p:grpSpPr>
          <a:xfrm>
            <a:off x="576937" y="5586245"/>
            <a:ext cx="10776858" cy="698937"/>
            <a:chOff x="576938" y="980513"/>
            <a:chExt cx="10776858" cy="902378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6F6C36C-73E5-F40E-D37A-23683B9248F1}"/>
                </a:ext>
              </a:extLst>
            </p:cNvPr>
            <p:cNvSpPr txBox="1"/>
            <p:nvPr/>
          </p:nvSpPr>
          <p:spPr>
            <a:xfrm>
              <a:off x="576938" y="980513"/>
              <a:ext cx="10776857" cy="476834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Result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DDBD820-661F-4794-DC2C-55CE6C76CE30}"/>
                </a:ext>
              </a:extLst>
            </p:cNvPr>
            <p:cNvSpPr txBox="1"/>
            <p:nvPr/>
          </p:nvSpPr>
          <p:spPr>
            <a:xfrm>
              <a:off x="576939" y="1406057"/>
              <a:ext cx="10776857" cy="47683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tensor(17., </a:t>
              </a:r>
              <a:r>
                <a:rPr lang="en-US" b="0" i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grad_fn</a:t>
              </a:r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=&lt;AddBackward0&gt;)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0772206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3E36877-28B2-3207-9888-59ABA4DDB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31" y="0"/>
            <a:ext cx="12191999" cy="6895322"/>
          </a:xfrm>
          <a:solidFill>
            <a:schemeClr val="tx1"/>
          </a:solidFill>
        </p:spPr>
        <p:txBody>
          <a:bodyPr/>
          <a:lstStyle/>
          <a:p>
            <a:pPr marL="0" indent="0">
              <a:buNone/>
            </a:pPr>
            <a:endParaRPr lang="en-US" b="0" dirty="0"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he-I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Tensor Operations and gradients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8C3843-0E50-27AE-E526-D5200A458274}"/>
              </a:ext>
            </a:extLst>
          </p:cNvPr>
          <p:cNvSpPr txBox="1"/>
          <p:nvPr/>
        </p:nvSpPr>
        <p:spPr>
          <a:xfrm>
            <a:off x="576936" y="1136549"/>
            <a:ext cx="10776857" cy="1754326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As expected, `y` is a tensor with the value `3 * 4 + 5 = 17`. What makes PyTorch unique is that we can automatically compute the derivative of `y`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w.r.t.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the tensors that have `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requires_grad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` set to `True` i.e. w and b. This feature of PyTorch is called _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autograd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_ (automatic gradients).</a:t>
            </a:r>
          </a:p>
          <a:p>
            <a:endParaRPr lang="en-US" b="0" dirty="0">
              <a:solidFill>
                <a:srgbClr val="9CDCFE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 compute the derivatives, we can invoke the `.backward` method on our result `y`.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952F7F4-C993-EDBB-FB97-25B8FEB7F272}"/>
              </a:ext>
            </a:extLst>
          </p:cNvPr>
          <p:cNvGrpSpPr/>
          <p:nvPr/>
        </p:nvGrpSpPr>
        <p:grpSpPr>
          <a:xfrm>
            <a:off x="576936" y="3322806"/>
            <a:ext cx="10776858" cy="1288639"/>
            <a:chOff x="576938" y="1040748"/>
            <a:chExt cx="10776858" cy="1288639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2CEFA6D-D23A-D188-6F07-833578F14DB9}"/>
                </a:ext>
              </a:extLst>
            </p:cNvPr>
            <p:cNvSpPr txBox="1"/>
            <p:nvPr/>
          </p:nvSpPr>
          <p:spPr>
            <a:xfrm>
              <a:off x="576938" y="1040748"/>
              <a:ext cx="10776857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Compute the derivatives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D94EC98-C557-7403-32A4-06667048628D}"/>
                </a:ext>
              </a:extLst>
            </p:cNvPr>
            <p:cNvSpPr txBox="1"/>
            <p:nvPr/>
          </p:nvSpPr>
          <p:spPr>
            <a:xfrm>
              <a:off x="576939" y="1406057"/>
              <a:ext cx="10776857" cy="92333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dirty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# arithmetic operations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y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w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*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x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+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b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y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A33F79B0-ED69-91CA-D023-B73D0932D564}"/>
              </a:ext>
            </a:extLst>
          </p:cNvPr>
          <p:cNvSpPr txBox="1"/>
          <p:nvPr/>
        </p:nvSpPr>
        <p:spPr>
          <a:xfrm>
            <a:off x="576936" y="5205864"/>
            <a:ext cx="10776857" cy="646331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The derivatives of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`y`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with respect to the input tensors are stored in the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`&lt;tensor&gt;.grad`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property of the respective tensors.</a:t>
            </a:r>
          </a:p>
        </p:txBody>
      </p:sp>
    </p:spTree>
    <p:extLst>
      <p:ext uri="{BB962C8B-B14F-4D97-AF65-F5344CB8AC3E}">
        <p14:creationId xmlns:p14="http://schemas.microsoft.com/office/powerpoint/2010/main" val="405715967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3E36877-28B2-3207-9888-59ABA4DDB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31" y="0"/>
            <a:ext cx="12191999" cy="6895322"/>
          </a:xfrm>
          <a:solidFill>
            <a:schemeClr val="tx1"/>
          </a:solidFill>
        </p:spPr>
        <p:txBody>
          <a:bodyPr/>
          <a:lstStyle/>
          <a:p>
            <a:pPr marL="0" indent="0">
              <a:buNone/>
            </a:pPr>
            <a:endParaRPr lang="en-US" b="0" dirty="0"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he-I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Tensor Operations and gradients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8C3843-0E50-27AE-E526-D5200A458274}"/>
              </a:ext>
            </a:extLst>
          </p:cNvPr>
          <p:cNvSpPr txBox="1"/>
          <p:nvPr/>
        </p:nvSpPr>
        <p:spPr>
          <a:xfrm>
            <a:off x="576936" y="1136549"/>
            <a:ext cx="10776857" cy="1754326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display gradients, x = 3, w = 4, b = 5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backward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>
              <a:solidFill>
                <a:srgbClr val="DCDCAA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dy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/dx:'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grad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 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we didn't defined x with </a:t>
            </a:r>
            <a:r>
              <a:rPr lang="en-US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gradiant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dy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dw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:'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grad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 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the gradient of y with respect of w =&gt; 1 * 3 + 0 = 3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dy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db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:'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grad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 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the gradient of y with respect of b =&gt; 0 * 0 + 1 = 1 (we trait b as the variable of the derivative)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3F79B0-ED69-91CA-D023-B73D0932D564}"/>
              </a:ext>
            </a:extLst>
          </p:cNvPr>
          <p:cNvSpPr txBox="1"/>
          <p:nvPr/>
        </p:nvSpPr>
        <p:spPr>
          <a:xfrm>
            <a:off x="576936" y="4531584"/>
            <a:ext cx="10776857" cy="2031325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As expected,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dy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dw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has the same value as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`x`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i.e.,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`3`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and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dy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db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has the value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`1`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 Note that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x.grad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is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`None`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because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`x`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doesn't have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requires_grad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set to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`True`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 </a:t>
            </a: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The "grad" in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w.grad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is short for </a:t>
            </a:r>
            <a:r>
              <a:rPr lang="en-US" b="0" i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_gradient_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which is another term for derivative. The term </a:t>
            </a:r>
            <a:r>
              <a:rPr lang="en-US" b="0" i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_gradient_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is primarily used while dealing with vectors and matrices.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67D5C1C-93DF-6041-0F2E-06A9D90FA7B4}"/>
              </a:ext>
            </a:extLst>
          </p:cNvPr>
          <p:cNvGrpSpPr/>
          <p:nvPr/>
        </p:nvGrpSpPr>
        <p:grpSpPr>
          <a:xfrm>
            <a:off x="576936" y="2859582"/>
            <a:ext cx="10776857" cy="1303862"/>
            <a:chOff x="576937" y="3423909"/>
            <a:chExt cx="10776857" cy="130386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0D0A4DB-D149-7648-B440-4D693B513608}"/>
                </a:ext>
              </a:extLst>
            </p:cNvPr>
            <p:cNvSpPr txBox="1"/>
            <p:nvPr/>
          </p:nvSpPr>
          <p:spPr>
            <a:xfrm>
              <a:off x="576937" y="3804441"/>
              <a:ext cx="10776857" cy="92333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pl-PL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dy/dx: None </a:t>
              </a:r>
              <a:endParaRPr lang="en-US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pl-PL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dy/dw: tensor(3.) </a:t>
              </a:r>
              <a:endParaRPr lang="en-US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pl-PL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dy/db: tensor(1.)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8825420-E491-A3FA-7934-1EDB11364AB1}"/>
                </a:ext>
              </a:extLst>
            </p:cNvPr>
            <p:cNvSpPr txBox="1"/>
            <p:nvPr/>
          </p:nvSpPr>
          <p:spPr>
            <a:xfrm>
              <a:off x="576937" y="3423909"/>
              <a:ext cx="10776857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Result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4703953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31" y="1252758"/>
            <a:ext cx="10862187" cy="1369145"/>
          </a:xfrm>
        </p:spPr>
        <p:txBody>
          <a:bodyPr>
            <a:noAutofit/>
          </a:bodyPr>
          <a:lstStyle/>
          <a:p>
            <a:pPr algn="ctr"/>
            <a:r>
              <a:rPr lang="en-US" sz="60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Tensor Functions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A61ABB-4598-DF50-92CE-12236DDA31C3}"/>
              </a:ext>
            </a:extLst>
          </p:cNvPr>
          <p:cNvSpPr txBox="1"/>
          <p:nvPr/>
        </p:nvSpPr>
        <p:spPr>
          <a:xfrm>
            <a:off x="1380938" y="3501858"/>
            <a:ext cx="9795580" cy="923330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Apart from arithmetic operations, the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`torch`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module also contains many functions for creating and manipulating tensors. Let's look at some examples.</a:t>
            </a:r>
          </a:p>
        </p:txBody>
      </p:sp>
    </p:spTree>
    <p:extLst>
      <p:ext uri="{BB962C8B-B14F-4D97-AF65-F5344CB8AC3E}">
        <p14:creationId xmlns:p14="http://schemas.microsoft.com/office/powerpoint/2010/main" val="336937835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Tensor Functions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8C3843-0E50-27AE-E526-D5200A458274}"/>
              </a:ext>
            </a:extLst>
          </p:cNvPr>
          <p:cNvSpPr txBox="1"/>
          <p:nvPr/>
        </p:nvSpPr>
        <p:spPr>
          <a:xfrm>
            <a:off x="576936" y="1136549"/>
            <a:ext cx="10776857" cy="646331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t6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full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# create a tensor with a fixed value for every element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t6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3F79B0-ED69-91CA-D023-B73D0932D564}"/>
              </a:ext>
            </a:extLst>
          </p:cNvPr>
          <p:cNvSpPr txBox="1"/>
          <p:nvPr/>
        </p:nvSpPr>
        <p:spPr>
          <a:xfrm>
            <a:off x="576934" y="3550303"/>
            <a:ext cx="10776857" cy="646331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t7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cat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t3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t6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concatenate two tensors with compatible shapes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t7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67D5C1C-93DF-6041-0F2E-06A9D90FA7B4}"/>
              </a:ext>
            </a:extLst>
          </p:cNvPr>
          <p:cNvGrpSpPr/>
          <p:nvPr/>
        </p:nvGrpSpPr>
        <p:grpSpPr>
          <a:xfrm>
            <a:off x="576935" y="1826547"/>
            <a:ext cx="10776857" cy="1303862"/>
            <a:chOff x="576937" y="3423909"/>
            <a:chExt cx="10776857" cy="130386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0D0A4DB-D149-7648-B440-4D693B513608}"/>
                </a:ext>
              </a:extLst>
            </p:cNvPr>
            <p:cNvSpPr txBox="1"/>
            <p:nvPr/>
          </p:nvSpPr>
          <p:spPr>
            <a:xfrm>
              <a:off x="576937" y="3804441"/>
              <a:ext cx="10776857" cy="92333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tensor([[42, 42], </a:t>
              </a:r>
            </a:p>
            <a:p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       [42, 42], </a:t>
              </a:r>
            </a:p>
            <a:p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       [42, 42]])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8825420-E491-A3FA-7934-1EDB11364AB1}"/>
                </a:ext>
              </a:extLst>
            </p:cNvPr>
            <p:cNvSpPr txBox="1"/>
            <p:nvPr/>
          </p:nvSpPr>
          <p:spPr>
            <a:xfrm>
              <a:off x="576937" y="3423909"/>
              <a:ext cx="10776857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Result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7BE4BAF-F73F-6008-90D5-761762F0A097}"/>
              </a:ext>
            </a:extLst>
          </p:cNvPr>
          <p:cNvGrpSpPr/>
          <p:nvPr/>
        </p:nvGrpSpPr>
        <p:grpSpPr>
          <a:xfrm>
            <a:off x="576934" y="4234375"/>
            <a:ext cx="10776857" cy="2134858"/>
            <a:chOff x="576937" y="3423909"/>
            <a:chExt cx="10776857" cy="2134858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DC20CCF-184C-B365-C990-3480CE3D2057}"/>
                </a:ext>
              </a:extLst>
            </p:cNvPr>
            <p:cNvSpPr txBox="1"/>
            <p:nvPr/>
          </p:nvSpPr>
          <p:spPr>
            <a:xfrm>
              <a:off x="576937" y="3804441"/>
              <a:ext cx="10776857" cy="175432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tensor([[ 5., 6.], </a:t>
              </a:r>
            </a:p>
            <a:p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       [ 7., 8.], </a:t>
              </a:r>
            </a:p>
            <a:p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        </a:t>
              </a:r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[ 9., 10.], </a:t>
              </a:r>
            </a:p>
            <a:p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       [42., 42.], </a:t>
              </a:r>
            </a:p>
            <a:p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       [42., 42.], </a:t>
              </a:r>
            </a:p>
            <a:p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       [42., 42.]])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A6DED7F-E46C-5E4F-BBC4-6B822F215B64}"/>
                </a:ext>
              </a:extLst>
            </p:cNvPr>
            <p:cNvSpPr txBox="1"/>
            <p:nvPr/>
          </p:nvSpPr>
          <p:spPr>
            <a:xfrm>
              <a:off x="576937" y="3423909"/>
              <a:ext cx="10776857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Result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8571689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Tensor Functions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8C3843-0E50-27AE-E526-D5200A458274}"/>
              </a:ext>
            </a:extLst>
          </p:cNvPr>
          <p:cNvSpPr txBox="1"/>
          <p:nvPr/>
        </p:nvSpPr>
        <p:spPr>
          <a:xfrm>
            <a:off x="576936" y="1136549"/>
            <a:ext cx="10776857" cy="646331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t8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sin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t7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compute the sin of each element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t8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3F79B0-ED69-91CA-D023-B73D0932D564}"/>
              </a:ext>
            </a:extLst>
          </p:cNvPr>
          <p:cNvSpPr txBox="1"/>
          <p:nvPr/>
        </p:nvSpPr>
        <p:spPr>
          <a:xfrm>
            <a:off x="576934" y="3550303"/>
            <a:ext cx="10776857" cy="646331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t9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t8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reshape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change the shape of a tensor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t9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67D5C1C-93DF-6041-0F2E-06A9D90FA7B4}"/>
              </a:ext>
            </a:extLst>
          </p:cNvPr>
          <p:cNvGrpSpPr/>
          <p:nvPr/>
        </p:nvGrpSpPr>
        <p:grpSpPr>
          <a:xfrm>
            <a:off x="576935" y="1826547"/>
            <a:ext cx="10776857" cy="1303862"/>
            <a:chOff x="576937" y="3423909"/>
            <a:chExt cx="10776857" cy="130386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0D0A4DB-D149-7648-B440-4D693B513608}"/>
                </a:ext>
              </a:extLst>
            </p:cNvPr>
            <p:cNvSpPr txBox="1"/>
            <p:nvPr/>
          </p:nvSpPr>
          <p:spPr>
            <a:xfrm>
              <a:off x="576937" y="3804441"/>
              <a:ext cx="10776857" cy="92333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tensor([[</a:t>
              </a:r>
              <a:r>
                <a:rPr lang="he-IL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0.9589, 0.2794</a:t>
              </a:r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], </a:t>
              </a:r>
            </a:p>
            <a:p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       [...], </a:t>
              </a:r>
            </a:p>
            <a:p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       [-0.34167, 0.7632]])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8825420-E491-A3FA-7934-1EDB11364AB1}"/>
                </a:ext>
              </a:extLst>
            </p:cNvPr>
            <p:cNvSpPr txBox="1"/>
            <p:nvPr/>
          </p:nvSpPr>
          <p:spPr>
            <a:xfrm>
              <a:off x="576937" y="3423909"/>
              <a:ext cx="10776857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Result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7BE4BAF-F73F-6008-90D5-761762F0A097}"/>
              </a:ext>
            </a:extLst>
          </p:cNvPr>
          <p:cNvGrpSpPr/>
          <p:nvPr/>
        </p:nvGrpSpPr>
        <p:grpSpPr>
          <a:xfrm>
            <a:off x="576934" y="4234375"/>
            <a:ext cx="10776857" cy="2134858"/>
            <a:chOff x="576937" y="3423909"/>
            <a:chExt cx="10776857" cy="2134858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DC20CCF-184C-B365-C990-3480CE3D2057}"/>
                </a:ext>
              </a:extLst>
            </p:cNvPr>
            <p:cNvSpPr txBox="1"/>
            <p:nvPr/>
          </p:nvSpPr>
          <p:spPr>
            <a:xfrm>
              <a:off x="576937" y="3804441"/>
              <a:ext cx="10776857" cy="175432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tensor([[[-0.9589, -0.2794], </a:t>
              </a:r>
            </a:p>
            <a:p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         </a:t>
              </a:r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[ 0.6570, 0.9894]], </a:t>
              </a:r>
            </a:p>
            <a:p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        </a:t>
              </a:r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[[ 0.4121, -0.5440], </a:t>
              </a:r>
            </a:p>
            <a:p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         </a:t>
              </a:r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[-0.9165, -0.9165]], </a:t>
              </a:r>
            </a:p>
            <a:p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        </a:t>
              </a:r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[[-0.9165, -0.9165], </a:t>
              </a:r>
            </a:p>
            <a:p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         </a:t>
              </a:r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[-0.9165, -0.9165]]])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A6DED7F-E46C-5E4F-BBC4-6B822F215B64}"/>
                </a:ext>
              </a:extLst>
            </p:cNvPr>
            <p:cNvSpPr txBox="1"/>
            <p:nvPr/>
          </p:nvSpPr>
          <p:spPr>
            <a:xfrm>
              <a:off x="576937" y="3423909"/>
              <a:ext cx="10776857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Result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7783382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3E36877-28B2-3207-9888-59ABA4DDB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31" y="0"/>
            <a:ext cx="12191999" cy="6895322"/>
          </a:xfrm>
          <a:solidFill>
            <a:schemeClr val="tx1"/>
          </a:solidFill>
        </p:spPr>
        <p:txBody>
          <a:bodyPr/>
          <a:lstStyle/>
          <a:p>
            <a:pPr marL="0" indent="0">
              <a:buNone/>
            </a:pPr>
            <a:endParaRPr lang="en-US" b="0" dirty="0"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he-I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951" y="1290079"/>
            <a:ext cx="10862187" cy="1135880"/>
          </a:xfrm>
        </p:spPr>
        <p:txBody>
          <a:bodyPr>
            <a:noAutofit/>
          </a:bodyPr>
          <a:lstStyle/>
          <a:p>
            <a:pPr algn="ctr"/>
            <a:r>
              <a:rPr lang="en-US" sz="60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Interoperability with </a:t>
            </a:r>
            <a:r>
              <a:rPr lang="en-US" sz="6000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Numpy</a:t>
            </a:r>
            <a:endParaRPr lang="en-US" sz="60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4B5DDB-7469-9496-8F85-3CCE6BE756EC}"/>
              </a:ext>
            </a:extLst>
          </p:cNvPr>
          <p:cNvSpPr txBox="1"/>
          <p:nvPr/>
        </p:nvSpPr>
        <p:spPr>
          <a:xfrm>
            <a:off x="1198210" y="3254373"/>
            <a:ext cx="9795580" cy="1200329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Numpy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is a popular open-source library used for mathematical and scientific computing in Python. It enables efficient operations on large multi-dimensional arrays and has a vast ecosystem of supporting libraries, including:</a:t>
            </a:r>
          </a:p>
        </p:txBody>
      </p:sp>
    </p:spTree>
    <p:extLst>
      <p:ext uri="{BB962C8B-B14F-4D97-AF65-F5344CB8AC3E}">
        <p14:creationId xmlns:p14="http://schemas.microsoft.com/office/powerpoint/2010/main" val="151397869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3E36877-28B2-3207-9888-59ABA4DDB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-37322"/>
            <a:ext cx="12191999" cy="6895322"/>
          </a:xfrm>
          <a:solidFill>
            <a:schemeClr val="tx1"/>
          </a:solidFill>
        </p:spPr>
        <p:txBody>
          <a:bodyPr/>
          <a:lstStyle/>
          <a:p>
            <a:pPr marL="0" indent="0">
              <a:buNone/>
            </a:pPr>
            <a:endParaRPr lang="en-US" b="0" dirty="0"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he-I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Interoperability with </a:t>
            </a:r>
            <a:r>
              <a:rPr lang="en-US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Numpy</a:t>
            </a:r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8C3843-0E50-27AE-E526-D5200A458274}"/>
              </a:ext>
            </a:extLst>
          </p:cNvPr>
          <p:cNvSpPr txBox="1"/>
          <p:nvPr/>
        </p:nvSpPr>
        <p:spPr>
          <a:xfrm>
            <a:off x="576936" y="1136549"/>
            <a:ext cx="10776857" cy="1477328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numpy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np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np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([[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], [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.]])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create </a:t>
            </a:r>
            <a:r>
              <a:rPr lang="en-US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numpy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array</a:t>
            </a:r>
          </a:p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from_numpy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convert the </a:t>
            </a:r>
            <a:r>
              <a:rPr lang="en-US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numpy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array to a torch tensor.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y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67D5C1C-93DF-6041-0F2E-06A9D90FA7B4}"/>
              </a:ext>
            </a:extLst>
          </p:cNvPr>
          <p:cNvGrpSpPr/>
          <p:nvPr/>
        </p:nvGrpSpPr>
        <p:grpSpPr>
          <a:xfrm>
            <a:off x="576936" y="5091418"/>
            <a:ext cx="10776857" cy="749864"/>
            <a:chOff x="576937" y="3423909"/>
            <a:chExt cx="10776857" cy="749864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0D0A4DB-D149-7648-B440-4D693B513608}"/>
                </a:ext>
              </a:extLst>
            </p:cNvPr>
            <p:cNvSpPr txBox="1"/>
            <p:nvPr/>
          </p:nvSpPr>
          <p:spPr>
            <a:xfrm>
              <a:off x="576937" y="3804441"/>
              <a:ext cx="10776857" cy="36933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l"/>
              <a:r>
                <a:rPr lang="en-US" b="0" i="0" dirty="0">
                  <a:solidFill>
                    <a:srgbClr val="D4D4D4"/>
                  </a:solidFill>
                  <a:effectLst/>
                  <a:latin typeface="var(--notebook-cell-output-font-family)"/>
                </a:rPr>
                <a:t>(</a:t>
              </a:r>
              <a:r>
                <a:rPr lang="en-US" b="0" i="0" dirty="0" err="1">
                  <a:solidFill>
                    <a:srgbClr val="D4D4D4"/>
                  </a:solidFill>
                  <a:effectLst/>
                  <a:latin typeface="var(--notebook-cell-output-font-family)"/>
                </a:rPr>
                <a:t>dtype</a:t>
              </a:r>
              <a:r>
                <a:rPr lang="en-US" b="0" i="0" dirty="0">
                  <a:solidFill>
                    <a:srgbClr val="D4D4D4"/>
                  </a:solidFill>
                  <a:effectLst/>
                  <a:latin typeface="var(--notebook-cell-output-font-family)"/>
                </a:rPr>
                <a:t>('float64'), torch.float64)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8825420-E491-A3FA-7934-1EDB11364AB1}"/>
                </a:ext>
              </a:extLst>
            </p:cNvPr>
            <p:cNvSpPr txBox="1"/>
            <p:nvPr/>
          </p:nvSpPr>
          <p:spPr>
            <a:xfrm>
              <a:off x="576937" y="3423909"/>
              <a:ext cx="10776857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Result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51306E11-BE5B-A507-381A-8DAFE5DC7A63}"/>
              </a:ext>
            </a:extLst>
          </p:cNvPr>
          <p:cNvSpPr txBox="1"/>
          <p:nvPr/>
        </p:nvSpPr>
        <p:spPr>
          <a:xfrm>
            <a:off x="586267" y="4270204"/>
            <a:ext cx="10776857" cy="646331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let's verify that the </a:t>
            </a:r>
            <a:r>
              <a:rPr lang="en-US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numpy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array and torch tensor have similar data types.</a:t>
            </a:r>
            <a:endParaRPr lang="en-US" b="0" dirty="0">
              <a:solidFill>
                <a:srgbClr val="9CDCFE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dtype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dtype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1AC15D2-E3A5-8E0D-4709-AC71A5A7A8EF}"/>
              </a:ext>
            </a:extLst>
          </p:cNvPr>
          <p:cNvGrpSpPr/>
          <p:nvPr/>
        </p:nvGrpSpPr>
        <p:grpSpPr>
          <a:xfrm>
            <a:off x="586267" y="2741251"/>
            <a:ext cx="10776857" cy="1026863"/>
            <a:chOff x="576937" y="3423909"/>
            <a:chExt cx="10776857" cy="1026863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571257C-D835-27E9-2163-2EEB4AEE0FAF}"/>
                </a:ext>
              </a:extLst>
            </p:cNvPr>
            <p:cNvSpPr txBox="1"/>
            <p:nvPr/>
          </p:nvSpPr>
          <p:spPr>
            <a:xfrm>
              <a:off x="576937" y="3804441"/>
              <a:ext cx="10776857" cy="646331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tensor([[1., 2.], </a:t>
              </a:r>
            </a:p>
            <a:p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       [3., 4.]], </a:t>
              </a:r>
              <a:r>
                <a:rPr lang="en-US" b="0" i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dtype</a:t>
              </a:r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=torch.float64)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7413BFE-BD40-56CD-342F-3AC19E75E720}"/>
                </a:ext>
              </a:extLst>
            </p:cNvPr>
            <p:cNvSpPr txBox="1"/>
            <p:nvPr/>
          </p:nvSpPr>
          <p:spPr>
            <a:xfrm>
              <a:off x="576937" y="3423909"/>
              <a:ext cx="10776857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Result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4882495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Interoperability with </a:t>
            </a:r>
            <a:r>
              <a:rPr lang="en-US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Numpy</a:t>
            </a:r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8C3843-0E50-27AE-E526-D5200A458274}"/>
              </a:ext>
            </a:extLst>
          </p:cNvPr>
          <p:cNvSpPr txBox="1"/>
          <p:nvPr/>
        </p:nvSpPr>
        <p:spPr>
          <a:xfrm>
            <a:off x="576936" y="1136549"/>
            <a:ext cx="10776857" cy="646331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z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numpy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convert a torch tensor to a </a:t>
            </a:r>
            <a:r>
              <a:rPr lang="en-US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numpy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array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z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1AC15D2-E3A5-8E0D-4709-AC71A5A7A8EF}"/>
              </a:ext>
            </a:extLst>
          </p:cNvPr>
          <p:cNvGrpSpPr/>
          <p:nvPr/>
        </p:nvGrpSpPr>
        <p:grpSpPr>
          <a:xfrm>
            <a:off x="576935" y="1910560"/>
            <a:ext cx="10776857" cy="749864"/>
            <a:chOff x="576937" y="3423909"/>
            <a:chExt cx="10776857" cy="74986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571257C-D835-27E9-2163-2EEB4AEE0FAF}"/>
                </a:ext>
              </a:extLst>
            </p:cNvPr>
            <p:cNvSpPr txBox="1"/>
            <p:nvPr/>
          </p:nvSpPr>
          <p:spPr>
            <a:xfrm>
              <a:off x="576937" y="3804441"/>
              <a:ext cx="10776857" cy="36933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array([[1., 2.], [3., 4.]])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7413BFE-BD40-56CD-342F-3AC19E75E720}"/>
                </a:ext>
              </a:extLst>
            </p:cNvPr>
            <p:cNvSpPr txBox="1"/>
            <p:nvPr/>
          </p:nvSpPr>
          <p:spPr>
            <a:xfrm>
              <a:off x="576937" y="3423909"/>
              <a:ext cx="10776857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Result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708572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365126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Cost Function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072532"/>
            <a:ext cx="11362870" cy="5671157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15FED92-CEF5-472F-90CB-F553DE3F50EF}"/>
                  </a:ext>
                </a:extLst>
              </p:cNvPr>
              <p:cNvSpPr/>
              <p:nvPr/>
            </p:nvSpPr>
            <p:spPr>
              <a:xfrm>
                <a:off x="789297" y="3322732"/>
                <a:ext cx="3276600" cy="54476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r>
                  <a:rPr lang="en-US" sz="28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How to choose </a:t>
                </a: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  <m:sSup>
                      <m:sSupPr>
                        <m:ctrlP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 ?</a:t>
                </a: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15FED92-CEF5-472F-90CB-F553DE3F50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297" y="3322732"/>
                <a:ext cx="3276600" cy="544769"/>
              </a:xfrm>
              <a:prstGeom prst="rect">
                <a:avLst/>
              </a:prstGeom>
              <a:blipFill>
                <a:blip r:embed="rId2"/>
                <a:stretch>
                  <a:fillRect l="-6506" t="-7865" r="-1673" b="-3033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692CB57-720B-4D66-A517-66DA86BADAAF}"/>
              </a:ext>
            </a:extLst>
          </p:cNvPr>
          <p:cNvCxnSpPr/>
          <p:nvPr/>
        </p:nvCxnSpPr>
        <p:spPr>
          <a:xfrm flipH="1" flipV="1">
            <a:off x="3008424" y="1794573"/>
            <a:ext cx="262958" cy="343023"/>
          </a:xfrm>
          <a:prstGeom prst="straightConnector1">
            <a:avLst/>
          </a:prstGeom>
          <a:ln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F8F39A3D-A17D-48C5-92C9-A5900F74D5C0}"/>
                  </a:ext>
                </a:extLst>
              </p:cNvPr>
              <p:cNvSpPr/>
              <p:nvPr/>
            </p:nvSpPr>
            <p:spPr>
              <a:xfrm>
                <a:off x="789297" y="4077261"/>
                <a:ext cx="3906528" cy="209321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r>
                  <a:rPr lang="en-US" sz="2800" dirty="0">
                    <a:solidFill>
                      <a:srgbClr val="0070C0"/>
                    </a:solidFill>
                    <a:ea typeface="Cambria Math" panose="02040503050406030204" pitchFamily="18" charset="0"/>
                  </a:rPr>
                  <a:t>Idea</a:t>
                </a:r>
                <a:r>
                  <a:rPr lang="en-US" sz="28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: choose </a:t>
                </a: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𝑜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 so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3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 is close to </a:t>
                </a:r>
                <a:r>
                  <a:rPr lang="en-US" sz="2800" i="1" dirty="0">
                    <a:solidFill>
                      <a:schemeClr val="tx1"/>
                    </a:solidFill>
                  </a:rPr>
                  <a:t>y</a:t>
                </a:r>
                <a:r>
                  <a:rPr lang="en-US" sz="2800" dirty="0">
                    <a:solidFill>
                      <a:schemeClr val="tx1"/>
                    </a:solidFill>
                  </a:rPr>
                  <a:t> for our training examples </a:t>
                </a:r>
                <a:r>
                  <a:rPr lang="en-US" sz="3200" dirty="0">
                    <a:solidFill>
                      <a:schemeClr val="tx1"/>
                    </a:solidFill>
                  </a:rPr>
                  <a:t>(</a:t>
                </a:r>
                <a:r>
                  <a:rPr lang="en-US" sz="3200" i="1" dirty="0" err="1">
                    <a:solidFill>
                      <a:schemeClr val="tx1"/>
                    </a:solidFill>
                  </a:rPr>
                  <a:t>x,y</a:t>
                </a:r>
                <a:r>
                  <a:rPr lang="en-US" sz="3200" dirty="0">
                    <a:solidFill>
                      <a:schemeClr val="tx1"/>
                    </a:solidFill>
                  </a:rPr>
                  <a:t>) </a:t>
                </a:r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F8F39A3D-A17D-48C5-92C9-A5900F74D5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297" y="4077261"/>
                <a:ext cx="3906528" cy="2093212"/>
              </a:xfrm>
              <a:prstGeom prst="rect">
                <a:avLst/>
              </a:prstGeom>
              <a:blipFill>
                <a:blip r:embed="rId3"/>
                <a:stretch>
                  <a:fillRect l="-6240" t="-4956" r="-312" b="-145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83549F25-ED1A-4262-A07C-9B1FE892A2FF}"/>
                  </a:ext>
                </a:extLst>
              </p:cNvPr>
              <p:cNvSpPr/>
              <p:nvPr/>
            </p:nvSpPr>
            <p:spPr>
              <a:xfrm>
                <a:off x="4932108" y="2957629"/>
                <a:ext cx="6461637" cy="135142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>
                <a:normAutofit fontScale="62500" lnSpcReduction="20000"/>
              </a:bodyPr>
              <a:lstStyle/>
              <a:p>
                <a:endParaRPr lang="en-US" sz="28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38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380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800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800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3800" i="0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3800" i="0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3800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800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3800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3800" i="0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40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4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4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40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4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4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brk m:alnAt="23"/>
                            </m:rPr>
                            <a:rPr lang="en-US" sz="4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4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en-US" sz="4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4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40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40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sz="40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40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40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40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en-US" sz="40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40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</m:e>
                                  </m:d>
                                  <m:r>
                                    <a:rPr lang="en-US" sz="4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4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4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83549F25-ED1A-4262-A07C-9B1FE892A2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2108" y="2957629"/>
                <a:ext cx="6461637" cy="135142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6EEEDE7B-5B49-4967-944C-05940D247AE1}"/>
              </a:ext>
            </a:extLst>
          </p:cNvPr>
          <p:cNvGrpSpPr/>
          <p:nvPr/>
        </p:nvGrpSpPr>
        <p:grpSpPr>
          <a:xfrm>
            <a:off x="6401538" y="4111410"/>
            <a:ext cx="5053608" cy="1596138"/>
            <a:chOff x="6401538" y="4111410"/>
            <a:chExt cx="5053608" cy="159613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Rectangle 45">
                  <a:extLst>
                    <a:ext uri="{FF2B5EF4-FFF2-40B4-BE49-F238E27FC236}">
                      <a16:creationId xmlns:a16="http://schemas.microsoft.com/office/drawing/2014/main" id="{A2F50F12-789B-4009-A6DD-7FCF51C2985D}"/>
                    </a:ext>
                  </a:extLst>
                </p:cNvPr>
                <p:cNvSpPr/>
                <p:nvPr/>
              </p:nvSpPr>
              <p:spPr>
                <a:xfrm>
                  <a:off x="6577571" y="4111410"/>
                  <a:ext cx="4877575" cy="159613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>
                  <a:normAutofit/>
                </a:bodyPr>
                <a:lstStyle/>
                <a:p>
                  <a:endParaRPr lang="en-US" sz="2400" b="0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  <a:p>
                  <a:r>
                    <a:rPr lang="en-US" sz="3600" dirty="0">
                      <a:solidFill>
                        <a:schemeClr val="tx1"/>
                      </a:solidFill>
                    </a:rPr>
                    <a:t>Minimize  </a:t>
                  </a:r>
                  <a14:m>
                    <m:oMath xmlns:m="http://schemas.openxmlformats.org/officeDocument/2006/math">
                      <m:r>
                        <a:rPr lang="en-US" sz="36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3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6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3600" i="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3600" i="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36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36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a14:m>
                  <a:endParaRPr lang="en-US" sz="3600" dirty="0">
                    <a:solidFill>
                      <a:schemeClr val="tx1"/>
                    </a:solidFill>
                  </a:endParaRPr>
                </a:p>
                <a:p>
                  <a:r>
                    <a:rPr lang="en-US" sz="2400" dirty="0">
                      <a:solidFill>
                        <a:schemeClr val="tx1"/>
                      </a:solidFill>
                      <a:ea typeface="Cambria Math" panose="02040503050406030204" pitchFamily="18" charset="0"/>
                    </a:rPr>
                    <a:t>    </a:t>
                  </a:r>
                  <a14:m>
                    <m:oMath xmlns:m="http://schemas.openxmlformats.org/officeDocument/2006/math"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∅</m:t>
                      </m:r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</m:t>
                      </m:r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∅</m:t>
                      </m:r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US" sz="2400" baseline="-10000" dirty="0">
                    <a:solidFill>
                      <a:schemeClr val="tx1"/>
                    </a:solidFill>
                  </a:endParaRPr>
                </a:p>
                <a:p>
                  <a:endParaRPr 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6" name="Rectangle 45">
                  <a:extLst>
                    <a:ext uri="{FF2B5EF4-FFF2-40B4-BE49-F238E27FC236}">
                      <a16:creationId xmlns:a16="http://schemas.microsoft.com/office/drawing/2014/main" id="{A2F50F12-789B-4009-A6DD-7FCF51C2985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77571" y="4111410"/>
                  <a:ext cx="4877575" cy="1596138"/>
                </a:xfrm>
                <a:prstGeom prst="rect">
                  <a:avLst/>
                </a:prstGeom>
                <a:blipFill>
                  <a:blip r:embed="rId5"/>
                  <a:stretch>
                    <a:fillRect l="-5750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7" name="Left Brace 46">
              <a:extLst>
                <a:ext uri="{FF2B5EF4-FFF2-40B4-BE49-F238E27FC236}">
                  <a16:creationId xmlns:a16="http://schemas.microsoft.com/office/drawing/2014/main" id="{5B73B71B-420C-47FE-A852-1372402947FF}"/>
                </a:ext>
              </a:extLst>
            </p:cNvPr>
            <p:cNvSpPr/>
            <p:nvPr/>
          </p:nvSpPr>
          <p:spPr>
            <a:xfrm rot="16200000">
              <a:off x="8044222" y="3572407"/>
              <a:ext cx="446166" cy="3731534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0B2A9C5-115A-43A1-9A89-AB51A5714957}"/>
              </a:ext>
            </a:extLst>
          </p:cNvPr>
          <p:cNvSpPr/>
          <p:nvPr/>
        </p:nvSpPr>
        <p:spPr>
          <a:xfrm>
            <a:off x="6346304" y="5770209"/>
            <a:ext cx="3906528" cy="85309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0070C0"/>
                </a:solidFill>
              </a:rPr>
              <a:t>Cost Function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44D0755-736B-4A97-96ED-843F4558EEBF}"/>
              </a:ext>
            </a:extLst>
          </p:cNvPr>
          <p:cNvGrpSpPr/>
          <p:nvPr/>
        </p:nvGrpSpPr>
        <p:grpSpPr>
          <a:xfrm>
            <a:off x="5103303" y="786168"/>
            <a:ext cx="6751180" cy="2293823"/>
            <a:chOff x="5103303" y="786168"/>
            <a:chExt cx="6751180" cy="2293823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8F6BE7B8-D7E0-4A89-B46D-0FCE2FD1403C}"/>
                </a:ext>
              </a:extLst>
            </p:cNvPr>
            <p:cNvGrpSpPr/>
            <p:nvPr/>
          </p:nvGrpSpPr>
          <p:grpSpPr>
            <a:xfrm>
              <a:off x="5103303" y="973816"/>
              <a:ext cx="6751180" cy="2106175"/>
              <a:chOff x="5103303" y="973816"/>
              <a:chExt cx="6751180" cy="210617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8" name="Rectangle 37">
                    <a:extLst>
                      <a:ext uri="{FF2B5EF4-FFF2-40B4-BE49-F238E27FC236}">
                        <a16:creationId xmlns:a16="http://schemas.microsoft.com/office/drawing/2014/main" id="{7ED68037-C81F-4B5D-A457-9A4B504897D4}"/>
                      </a:ext>
                    </a:extLst>
                  </p:cNvPr>
                  <p:cNvSpPr/>
                  <p:nvPr/>
                </p:nvSpPr>
                <p:spPr>
                  <a:xfrm>
                    <a:off x="6700592" y="2044908"/>
                    <a:ext cx="3571711" cy="103508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t" anchorCtr="0"/>
                  <a:lstStyle/>
                  <a:p>
                    <a:endParaRPr lang="en-US" b="0" i="1" dirty="0">
                      <a:solidFill>
                        <a:schemeClr val="tx1"/>
                      </a:solidFill>
                      <a:latin typeface="Cambria Math" panose="02040503050406030204" pitchFamily="18" charset="0"/>
                    </a:endParaRP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i="1" dirty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dirty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ⅈ</m:t>
                                  </m:r>
                                </m:e>
                              </m:d>
                            </m:sup>
                          </m:sSup>
                          <m:r>
                            <a:rPr lang="en-US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i="0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i="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b="0" i="1" baseline="-2500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sSup>
                            <m:sSupPr>
                              <m:ctrlPr>
                                <a:rPr lang="en-US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i="1" dirty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0" dirty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ⅈ</m:t>
                                  </m:r>
                                </m:e>
                              </m:d>
                            </m:sup>
                          </m:sSup>
                        </m:oMath>
                      </m:oMathPara>
                    </a14:m>
                    <a:endParaRPr lang="en-US" dirty="0">
                      <a:solidFill>
                        <a:srgbClr val="0070C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8" name="Rectangle 37">
                    <a:extLst>
                      <a:ext uri="{FF2B5EF4-FFF2-40B4-BE49-F238E27FC236}">
                        <a16:creationId xmlns:a16="http://schemas.microsoft.com/office/drawing/2014/main" id="{7ED68037-C81F-4B5D-A457-9A4B504897D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00592" y="2044908"/>
                    <a:ext cx="3571711" cy="1035083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6A8B937C-3915-4218-9879-12BD2A1F3191}"/>
                  </a:ext>
                </a:extLst>
              </p:cNvPr>
              <p:cNvGrpSpPr/>
              <p:nvPr/>
            </p:nvGrpSpPr>
            <p:grpSpPr>
              <a:xfrm>
                <a:off x="5103303" y="973816"/>
                <a:ext cx="6751180" cy="1409842"/>
                <a:chOff x="5103303" y="973816"/>
                <a:chExt cx="6751180" cy="1409842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1" name="Rectangle 40">
                      <a:extLst>
                        <a:ext uri="{FF2B5EF4-FFF2-40B4-BE49-F238E27FC236}">
                          <a16:creationId xmlns:a16="http://schemas.microsoft.com/office/drawing/2014/main" id="{D8D8AABD-AF2A-468F-BC78-084925D8E0F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103303" y="1133475"/>
                      <a:ext cx="1413529" cy="80002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t" anchorCtr="0"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  <a:ea typeface="Cambria Math" panose="02040503050406030204" pitchFamily="18" charset="0"/>
                        </a:rPr>
                        <a:t>M</a:t>
                      </a: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inmize</m:t>
                          </m:r>
                        </m:oMath>
                      </a14:m>
                      <a:endParaRPr lang="en-US" sz="2800" b="0" i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∅</m:t>
                            </m:r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𝑜</m:t>
                            </m:r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∅</m:t>
                            </m:r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oMath>
                        </m:oMathPara>
                      </a14:m>
                      <a:endParaRPr lang="en-US" sz="2800" baseline="-100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41" name="Rectangle 40">
                      <a:extLst>
                        <a:ext uri="{FF2B5EF4-FFF2-40B4-BE49-F238E27FC236}">
                          <a16:creationId xmlns:a16="http://schemas.microsoft.com/office/drawing/2014/main" id="{D8D8AABD-AF2A-468F-BC78-084925D8E0FF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103303" y="1133475"/>
                      <a:ext cx="1413529" cy="800028"/>
                    </a:xfrm>
                    <a:prstGeom prst="rect">
                      <a:avLst/>
                    </a:prstGeom>
                    <a:blipFill>
                      <a:blip r:embed="rId11"/>
                      <a:stretch>
                        <a:fillRect l="-12069" t="-12977" b="-1527"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2" name="Rectangle 41">
                      <a:extLst>
                        <a:ext uri="{FF2B5EF4-FFF2-40B4-BE49-F238E27FC236}">
                          <a16:creationId xmlns:a16="http://schemas.microsoft.com/office/drawing/2014/main" id="{D2D2B2D3-A40C-4936-A887-631FB360981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77571" y="973816"/>
                      <a:ext cx="5276912" cy="1409842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t" anchorCtr="0"/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left"/>
                          </m:oMathParaPr>
                          <m:oMath xmlns:m="http://schemas.openxmlformats.org/officeDocument/2006/math">
                            <m:r>
                              <a:rPr lang="en-US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	</m:t>
                            </m:r>
                          </m:oMath>
                        </m:oMathPara>
                      </a14:m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42" name="Rectangle 41">
                      <a:extLst>
                        <a:ext uri="{FF2B5EF4-FFF2-40B4-BE49-F238E27FC236}">
                          <a16:creationId xmlns:a16="http://schemas.microsoft.com/office/drawing/2014/main" id="{D2D2B2D3-A40C-4936-A887-631FB3609813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577571" y="973816"/>
                      <a:ext cx="5276912" cy="1409842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sp>
          <p:nvSpPr>
            <p:cNvPr id="44" name="Left Brace 43">
              <a:extLst>
                <a:ext uri="{FF2B5EF4-FFF2-40B4-BE49-F238E27FC236}">
                  <a16:creationId xmlns:a16="http://schemas.microsoft.com/office/drawing/2014/main" id="{4CB9851A-D454-48BE-B7A3-FA8C13432802}"/>
                </a:ext>
              </a:extLst>
            </p:cNvPr>
            <p:cNvSpPr/>
            <p:nvPr/>
          </p:nvSpPr>
          <p:spPr>
            <a:xfrm rot="16200000">
              <a:off x="8142816" y="1475892"/>
              <a:ext cx="446166" cy="1279512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3E7D70E3-D705-4E68-B238-FBBD55AA4F8A}"/>
                </a:ext>
              </a:extLst>
            </p:cNvPr>
            <p:cNvCxnSpPr/>
            <p:nvPr/>
          </p:nvCxnSpPr>
          <p:spPr>
            <a:xfrm>
              <a:off x="5334000" y="2944430"/>
              <a:ext cx="5776214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Rectangle 47">
                  <a:extLst>
                    <a:ext uri="{FF2B5EF4-FFF2-40B4-BE49-F238E27FC236}">
                      <a16:creationId xmlns:a16="http://schemas.microsoft.com/office/drawing/2014/main" id="{24486967-E1CB-42C2-8511-21ECD848BA37}"/>
                    </a:ext>
                  </a:extLst>
                </p:cNvPr>
                <p:cNvSpPr/>
                <p:nvPr/>
              </p:nvSpPr>
              <p:spPr>
                <a:xfrm>
                  <a:off x="5872263" y="786168"/>
                  <a:ext cx="4852077" cy="135142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>
                  <a:normAutofit fontScale="62500" lnSpcReduction="20000"/>
                </a:bodyPr>
                <a:lstStyle/>
                <a:p>
                  <a:endParaRPr lang="en-US" sz="2800" b="0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4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4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4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4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den>
                        </m:f>
                        <m:nary>
                          <m:naryPr>
                            <m:chr m:val="∑"/>
                            <m:ctrlPr>
                              <a:rPr lang="en-US" sz="4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m:rPr>
                                <m:brk m:alnAt="23"/>
                              </m:rPr>
                              <a:rPr lang="en-US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sz="4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4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4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4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e>
                                      <m:sub>
                                        <m:r>
                                          <a:rPr lang="en-US" sz="4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sz="4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p>
                                          <m:sSupPr>
                                            <m:ctrlPr>
                                              <a:rPr lang="en-US" sz="4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sz="4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p>
                                            <m:d>
                                              <m:dPr>
                                                <m:ctrlPr>
                                                  <a:rPr lang="en-US" sz="400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sz="400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</m:e>
                                            </m:d>
                                          </m:sup>
                                        </m:sSup>
                                      </m:e>
                                    </m:d>
                                    <m:r>
                                      <a:rPr lang="en-US" sz="4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en-US" sz="4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4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p>
                                        <m:r>
                                          <a:rPr lang="en-US" sz="4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en-US" sz="4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sz="4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  <m:sup>
                                <m:r>
                                  <a:rPr lang="en-US" sz="4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oMath>
                    </m:oMathPara>
                  </a14:m>
                  <a:endParaRPr lang="en-US" sz="2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8" name="Rectangle 47">
                  <a:extLst>
                    <a:ext uri="{FF2B5EF4-FFF2-40B4-BE49-F238E27FC236}">
                      <a16:creationId xmlns:a16="http://schemas.microsoft.com/office/drawing/2014/main" id="{24486967-E1CB-42C2-8511-21ECD848BA3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72263" y="786168"/>
                  <a:ext cx="4852077" cy="1351428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3F99380-4F01-42EC-9760-FD486AC6D57E}"/>
              </a:ext>
            </a:extLst>
          </p:cNvPr>
          <p:cNvGrpSpPr/>
          <p:nvPr/>
        </p:nvGrpSpPr>
        <p:grpSpPr>
          <a:xfrm>
            <a:off x="581025" y="1076326"/>
            <a:ext cx="3682136" cy="2191954"/>
            <a:chOff x="581025" y="1076326"/>
            <a:chExt cx="3682136" cy="2191954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37FAE75E-ECD1-4290-8A1C-1044807A2547}"/>
                </a:ext>
              </a:extLst>
            </p:cNvPr>
            <p:cNvGrpSpPr/>
            <p:nvPr/>
          </p:nvGrpSpPr>
          <p:grpSpPr>
            <a:xfrm>
              <a:off x="581025" y="1076326"/>
              <a:ext cx="3448050" cy="2191954"/>
              <a:chOff x="7539030" y="3538923"/>
              <a:chExt cx="3443295" cy="2551927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64E11A5C-E4D7-4295-BB65-8C0ED16DC88E}"/>
                  </a:ext>
                </a:extLst>
              </p:cNvPr>
              <p:cNvSpPr/>
              <p:nvPr/>
            </p:nvSpPr>
            <p:spPr>
              <a:xfrm rot="19771533">
                <a:off x="8720927" y="4831122"/>
                <a:ext cx="232060" cy="17318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>
                    <a:solidFill>
                      <a:srgbClr val="C00000"/>
                    </a:solidFill>
                  </a:rPr>
                  <a:t>x</a:t>
                </a:r>
              </a:p>
            </p:txBody>
          </p:sp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AA540CF8-CABE-475B-9CAB-8BEF7F419AC7}"/>
                  </a:ext>
                </a:extLst>
              </p:cNvPr>
              <p:cNvGrpSpPr/>
              <p:nvPr/>
            </p:nvGrpSpPr>
            <p:grpSpPr>
              <a:xfrm>
                <a:off x="7539030" y="3538923"/>
                <a:ext cx="3443295" cy="2551927"/>
                <a:chOff x="7539030" y="3538923"/>
                <a:chExt cx="3443295" cy="2551927"/>
              </a:xfrm>
            </p:grpSpPr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C31C48C2-F749-447A-93BE-DBDA67ABEEE1}"/>
                    </a:ext>
                  </a:extLst>
                </p:cNvPr>
                <p:cNvSpPr/>
                <p:nvPr/>
              </p:nvSpPr>
              <p:spPr>
                <a:xfrm rot="19771533">
                  <a:off x="9621194" y="4259379"/>
                  <a:ext cx="232060" cy="17318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dirty="0">
                      <a:solidFill>
                        <a:srgbClr val="C00000"/>
                      </a:solidFill>
                    </a:rPr>
                    <a:t>x</a:t>
                  </a:r>
                </a:p>
              </p:txBody>
            </p:sp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D380C0D0-D710-4F9E-B791-4FCDD1A44455}"/>
                    </a:ext>
                  </a:extLst>
                </p:cNvPr>
                <p:cNvGrpSpPr/>
                <p:nvPr/>
              </p:nvGrpSpPr>
              <p:grpSpPr>
                <a:xfrm>
                  <a:off x="7539030" y="3538923"/>
                  <a:ext cx="3443295" cy="2551927"/>
                  <a:chOff x="7539030" y="3538923"/>
                  <a:chExt cx="3443295" cy="2551927"/>
                </a:xfrm>
              </p:grpSpPr>
              <p:grpSp>
                <p:nvGrpSpPr>
                  <p:cNvPr id="18" name="Group 17">
                    <a:extLst>
                      <a:ext uri="{FF2B5EF4-FFF2-40B4-BE49-F238E27FC236}">
                        <a16:creationId xmlns:a16="http://schemas.microsoft.com/office/drawing/2014/main" id="{B61E7E97-8925-4E4B-8F43-8BDD738BF6D1}"/>
                      </a:ext>
                    </a:extLst>
                  </p:cNvPr>
                  <p:cNvGrpSpPr/>
                  <p:nvPr/>
                </p:nvGrpSpPr>
                <p:grpSpPr>
                  <a:xfrm>
                    <a:off x="7539030" y="3538923"/>
                    <a:ext cx="3443295" cy="2551927"/>
                    <a:chOff x="7539030" y="3538923"/>
                    <a:chExt cx="3443295" cy="2551927"/>
                  </a:xfrm>
                </p:grpSpPr>
                <p:grpSp>
                  <p:nvGrpSpPr>
                    <p:cNvPr id="20" name="Group 19">
                      <a:extLst>
                        <a:ext uri="{FF2B5EF4-FFF2-40B4-BE49-F238E27FC236}">
                          <a16:creationId xmlns:a16="http://schemas.microsoft.com/office/drawing/2014/main" id="{07BD56A3-7A33-4231-A66C-2310937A15C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539030" y="3538923"/>
                      <a:ext cx="3443295" cy="2551927"/>
                      <a:chOff x="7539030" y="3538923"/>
                      <a:chExt cx="3443295" cy="2551927"/>
                    </a:xfrm>
                  </p:grpSpPr>
                  <p:sp>
                    <p:nvSpPr>
                      <p:cNvPr id="22" name="Rectangle 21">
                        <a:extLst>
                          <a:ext uri="{FF2B5EF4-FFF2-40B4-BE49-F238E27FC236}">
                            <a16:creationId xmlns:a16="http://schemas.microsoft.com/office/drawing/2014/main" id="{5946F5FD-1F1B-4E8B-A0DA-47BD505898B4}"/>
                          </a:ext>
                        </a:extLst>
                      </p:cNvPr>
                      <p:cNvSpPr/>
                      <p:nvPr/>
                    </p:nvSpPr>
                    <p:spPr>
                      <a:xfrm rot="19771533">
                        <a:off x="8396941" y="5234719"/>
                        <a:ext cx="232060" cy="173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0" tIns="0" rIns="0" bIns="0" rtlCol="0" anchor="ctr"/>
                      <a:lstStyle/>
                      <a:p>
                        <a:pPr algn="ctr"/>
                        <a:r>
                          <a:rPr lang="en-US" dirty="0">
                            <a:solidFill>
                              <a:srgbClr val="C00000"/>
                            </a:solidFill>
                          </a:rPr>
                          <a:t>x</a:t>
                        </a:r>
                      </a:p>
                    </p:txBody>
                  </p:sp>
                  <p:grpSp>
                    <p:nvGrpSpPr>
                      <p:cNvPr id="23" name="Group 22">
                        <a:extLst>
                          <a:ext uri="{FF2B5EF4-FFF2-40B4-BE49-F238E27FC236}">
                            <a16:creationId xmlns:a16="http://schemas.microsoft.com/office/drawing/2014/main" id="{A0655FFE-62BD-4C04-9FCE-4D52F6B6DB8C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539030" y="3538923"/>
                        <a:ext cx="3443295" cy="2551927"/>
                        <a:chOff x="7539030" y="3538923"/>
                        <a:chExt cx="3443295" cy="2551927"/>
                      </a:xfrm>
                    </p:grpSpPr>
                    <p:sp>
                      <p:nvSpPr>
                        <p:cNvPr id="24" name="Rectangle 23">
                          <a:extLst>
                            <a:ext uri="{FF2B5EF4-FFF2-40B4-BE49-F238E27FC236}">
                              <a16:creationId xmlns:a16="http://schemas.microsoft.com/office/drawing/2014/main" id="{813A2F07-CF38-4BE5-8DB2-F32C27553E1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9771533">
                          <a:off x="10088460" y="4170424"/>
                          <a:ext cx="232060" cy="1731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0" tIns="0" rIns="0" bIns="0" rtlCol="0" anchor="ctr"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x</a:t>
                          </a:r>
                        </a:p>
                      </p:txBody>
                    </p:sp>
                    <p:grpSp>
                      <p:nvGrpSpPr>
                        <p:cNvPr id="25" name="Group 24">
                          <a:extLst>
                            <a:ext uri="{FF2B5EF4-FFF2-40B4-BE49-F238E27FC236}">
                              <a16:creationId xmlns:a16="http://schemas.microsoft.com/office/drawing/2014/main" id="{1541D81D-7EF4-413E-90FD-9245F5881988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7539030" y="3538923"/>
                          <a:ext cx="3443295" cy="2551927"/>
                          <a:chOff x="7539030" y="3538923"/>
                          <a:chExt cx="3443295" cy="2551927"/>
                        </a:xfrm>
                      </p:grpSpPr>
                      <p:sp>
                        <p:nvSpPr>
                          <p:cNvPr id="26" name="Rectangle 25">
                            <a:extLst>
                              <a:ext uri="{FF2B5EF4-FFF2-40B4-BE49-F238E27FC236}">
                                <a16:creationId xmlns:a16="http://schemas.microsoft.com/office/drawing/2014/main" id="{7FF82BA7-6B19-458C-8F06-465943818B66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19771533">
                            <a:off x="9243916" y="4335568"/>
                            <a:ext cx="232060" cy="17318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0" tIns="0" rIns="0" bIns="0" rtlCol="0" anchor="ctr"/>
                          <a:lstStyle/>
                          <a:p>
                            <a:pPr algn="ctr"/>
                            <a:r>
                              <a:rPr lang="en-US" dirty="0">
                                <a:solidFill>
                                  <a:srgbClr val="C00000"/>
                                </a:solidFill>
                              </a:rPr>
                              <a:t>x</a:t>
                            </a:r>
                          </a:p>
                        </p:txBody>
                      </p:sp>
                      <p:grpSp>
                        <p:nvGrpSpPr>
                          <p:cNvPr id="27" name="Group 26">
                            <a:extLst>
                              <a:ext uri="{FF2B5EF4-FFF2-40B4-BE49-F238E27FC236}">
                                <a16:creationId xmlns:a16="http://schemas.microsoft.com/office/drawing/2014/main" id="{1BCC0974-DB76-45AC-8DC2-FC850BBA5388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7539030" y="3538923"/>
                            <a:ext cx="3443295" cy="2551927"/>
                            <a:chOff x="7539030" y="3538923"/>
                            <a:chExt cx="3443295" cy="2551927"/>
                          </a:xfrm>
                        </p:grpSpPr>
                        <p:grpSp>
                          <p:nvGrpSpPr>
                            <p:cNvPr id="28" name="Group 27">
                              <a:extLst>
                                <a:ext uri="{FF2B5EF4-FFF2-40B4-BE49-F238E27FC236}">
                                  <a16:creationId xmlns:a16="http://schemas.microsoft.com/office/drawing/2014/main" id="{1CA7D2C1-F190-4232-81B3-0703A60FCCEF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7539030" y="3538923"/>
                              <a:ext cx="3443295" cy="2551927"/>
                              <a:chOff x="7539030" y="3538923"/>
                              <a:chExt cx="3443295" cy="2551927"/>
                            </a:xfrm>
                          </p:grpSpPr>
                          <p:grpSp>
                            <p:nvGrpSpPr>
                              <p:cNvPr id="31" name="Group 30">
                                <a:extLst>
                                  <a:ext uri="{FF2B5EF4-FFF2-40B4-BE49-F238E27FC236}">
                                    <a16:creationId xmlns:a16="http://schemas.microsoft.com/office/drawing/2014/main" id="{26C206C8-B218-488E-AC43-770FBE0CA53D}"/>
                                  </a:ext>
                                </a:extLst>
                              </p:cNvPr>
                              <p:cNvGrpSpPr/>
                              <p:nvPr/>
                            </p:nvGrpSpPr>
                            <p:grpSpPr>
                              <a:xfrm>
                                <a:off x="7679528" y="5817585"/>
                                <a:ext cx="3302797" cy="273265"/>
                                <a:chOff x="7679528" y="5817585"/>
                                <a:chExt cx="3302797" cy="273265"/>
                              </a:xfrm>
                            </p:grpSpPr>
                            <p:cxnSp>
                              <p:nvCxnSpPr>
                                <p:cNvPr id="35" name="Straight Connector 34">
                                  <a:extLst>
                                    <a:ext uri="{FF2B5EF4-FFF2-40B4-BE49-F238E27FC236}">
                                      <a16:creationId xmlns:a16="http://schemas.microsoft.com/office/drawing/2014/main" id="{88EC2FB0-8F45-4DA3-A804-B3C6745115DC}"/>
                                    </a:ext>
                                  </a:extLst>
                                </p:cNvPr>
                                <p:cNvCxnSpPr>
                                  <a:cxnSpLocks/>
                                </p:cNvCxnSpPr>
                                <p:nvPr/>
                              </p:nvCxnSpPr>
                              <p:spPr>
                                <a:xfrm flipH="1">
                                  <a:off x="7679528" y="5817585"/>
                                  <a:ext cx="3302797" cy="0"/>
                                </a:xfrm>
                                <a:prstGeom prst="line">
                                  <a:avLst/>
                                </a:prstGeom>
                              </p:spPr>
                              <p:style>
                                <a:lnRef idx="1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  <p:sp>
                              <p:nvSpPr>
                                <p:cNvPr id="36" name="Rectangle 35">
                                  <a:extLst>
                                    <a:ext uri="{FF2B5EF4-FFF2-40B4-BE49-F238E27FC236}">
                                      <a16:creationId xmlns:a16="http://schemas.microsoft.com/office/drawing/2014/main" id="{335D7B93-EF5D-4C4C-94BC-10F7E5A7EC7C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9172575" y="5817586"/>
                                  <a:ext cx="314324" cy="273264"/>
                                </a:xfrm>
                                <a:prstGeom prst="rect">
                                  <a:avLst/>
                                </a:prstGeom>
                                <a:noFill/>
                                <a:ln>
                                  <a:noFill/>
                                </a:ln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lIns="0" tIns="0" rIns="0" bIns="0" rtlCol="0" anchor="ctr"/>
                                <a:lstStyle/>
                                <a:p>
                                  <a:pPr algn="ctr"/>
                                  <a:r>
                                    <a:rPr lang="en-US" dirty="0">
                                      <a:solidFill>
                                        <a:schemeClr val="tx1"/>
                                      </a:solidFill>
                                    </a:rPr>
                                    <a:t>x</a:t>
                                  </a:r>
                                </a:p>
                              </p:txBody>
                            </p:sp>
                          </p:grpSp>
                          <p:grpSp>
                            <p:nvGrpSpPr>
                              <p:cNvPr id="32" name="Group 31">
                                <a:extLst>
                                  <a:ext uri="{FF2B5EF4-FFF2-40B4-BE49-F238E27FC236}">
                                    <a16:creationId xmlns:a16="http://schemas.microsoft.com/office/drawing/2014/main" id="{194A130F-631E-4267-B11F-1E959A09D76C}"/>
                                  </a:ext>
                                </a:extLst>
                              </p:cNvPr>
                              <p:cNvGrpSpPr/>
                              <p:nvPr/>
                            </p:nvGrpSpPr>
                            <p:grpSpPr>
                              <a:xfrm>
                                <a:off x="7539030" y="3538923"/>
                                <a:ext cx="314335" cy="2421537"/>
                                <a:chOff x="7539030" y="3538923"/>
                                <a:chExt cx="314335" cy="2421537"/>
                              </a:xfrm>
                            </p:grpSpPr>
                            <p:cxnSp>
                              <p:nvCxnSpPr>
                                <p:cNvPr id="33" name="Straight Connector 32">
                                  <a:extLst>
                                    <a:ext uri="{FF2B5EF4-FFF2-40B4-BE49-F238E27FC236}">
                                      <a16:creationId xmlns:a16="http://schemas.microsoft.com/office/drawing/2014/main" id="{F4601DCD-94D7-43F5-8EB4-74D9F1BE1F7D}"/>
                                    </a:ext>
                                  </a:extLst>
                                </p:cNvPr>
                                <p:cNvCxnSpPr>
                                  <a:cxnSpLocks/>
                                </p:cNvCxnSpPr>
                                <p:nvPr/>
                              </p:nvCxnSpPr>
                              <p:spPr>
                                <a:xfrm>
                                  <a:off x="7853365" y="3538923"/>
                                  <a:ext cx="0" cy="2421537"/>
                                </a:xfrm>
                                <a:prstGeom prst="line">
                                  <a:avLst/>
                                </a:prstGeom>
                              </p:spPr>
                              <p:style>
                                <a:lnRef idx="1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  <p:sp>
                              <p:nvSpPr>
                                <p:cNvPr id="34" name="Rectangle 33">
                                  <a:extLst>
                                    <a:ext uri="{FF2B5EF4-FFF2-40B4-BE49-F238E27FC236}">
                                      <a16:creationId xmlns:a16="http://schemas.microsoft.com/office/drawing/2014/main" id="{79590E6C-7F17-4E98-9853-A9D0325BC0BC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7539030" y="4457379"/>
                                  <a:ext cx="285754" cy="343219"/>
                                </a:xfrm>
                                <a:prstGeom prst="rect">
                                  <a:avLst/>
                                </a:prstGeom>
                                <a:noFill/>
                                <a:ln>
                                  <a:noFill/>
                                </a:ln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lIns="0" tIns="0" rIns="0" bIns="0" rtlCol="0" anchor="ctr"/>
                                <a:lstStyle/>
                                <a:p>
                                  <a:pPr algn="ctr"/>
                                  <a:r>
                                    <a:rPr lang="en-US" dirty="0">
                                      <a:solidFill>
                                        <a:schemeClr val="tx1"/>
                                      </a:solidFill>
                                    </a:rPr>
                                    <a:t>y</a:t>
                                  </a:r>
                                </a:p>
                              </p:txBody>
                            </p:sp>
                          </p:grpSp>
                        </p:grpSp>
                        <p:cxnSp>
                          <p:nvCxnSpPr>
                            <p:cNvPr id="29" name="Straight Connector 28">
                              <a:extLst>
                                <a:ext uri="{FF2B5EF4-FFF2-40B4-BE49-F238E27FC236}">
                                  <a16:creationId xmlns:a16="http://schemas.microsoft.com/office/drawing/2014/main" id="{553D8B5F-1948-437C-A5F5-660AB83A7B86}"/>
                                </a:ext>
                              </a:extLst>
                            </p:cNvPr>
                            <p:cNvCxnSpPr/>
                            <p:nvPr/>
                          </p:nvCxnSpPr>
                          <p:spPr>
                            <a:xfrm flipV="1">
                              <a:off x="8039100" y="3900872"/>
                              <a:ext cx="2495550" cy="1553918"/>
                            </a:xfrm>
                            <a:prstGeom prst="line">
                              <a:avLst/>
                            </a:prstGeom>
                            <a:ln w="15875"/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mc:AlternateContent xmlns:mc="http://schemas.openxmlformats.org/markup-compatibility/2006" xmlns:a14="http://schemas.microsoft.com/office/drawing/2010/main">
                          <mc:Choice Requires="a14">
                            <p:sp>
                              <p:nvSpPr>
                                <p:cNvPr id="30" name="Rectangle 29">
                                  <a:extLst>
                                    <a:ext uri="{FF2B5EF4-FFF2-40B4-BE49-F238E27FC236}">
                                      <a16:creationId xmlns:a16="http://schemas.microsoft.com/office/drawing/2014/main" id="{9D60BDF5-763B-4662-A899-4A00431748E6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10033543" y="3649941"/>
                                  <a:ext cx="602452" cy="273264"/>
                                </a:xfrm>
                                <a:prstGeom prst="rect">
                                  <a:avLst/>
                                </a:prstGeom>
                                <a:noFill/>
                                <a:ln>
                                  <a:noFill/>
                                </a:ln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lIns="0" tIns="0" rIns="0" bIns="0" rtlCol="0" anchor="ctr"/>
                                <a:lstStyle/>
                                <a:p>
                                  <a:pPr algn="ctr"/>
                                  <a14:m>
                                    <m:oMathPara xmlns:m="http://schemas.openxmlformats.org/officeDocument/2006/math">
                                      <m:oMathParaPr>
                                        <m:jc m:val="centerGroup"/>
                                      </m:oMathParaPr>
                                      <m:oMath xmlns:m="http://schemas.openxmlformats.org/officeDocument/2006/math"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oMath>
                                    </m:oMathPara>
                                  </a14:m>
                                  <a:endParaRPr lang="en-US" dirty="0">
                                    <a:solidFill>
                                      <a:schemeClr val="tx1"/>
                                    </a:solidFill>
                                  </a:endParaRPr>
                                </a:p>
                              </p:txBody>
                            </p:sp>
                          </mc:Choice>
                          <mc:Fallback xmlns="">
                            <p:sp>
                              <p:nvSpPr>
                                <p:cNvPr id="30" name="Rectangle 29">
                                  <a:extLst>
                                    <a:ext uri="{FF2B5EF4-FFF2-40B4-BE49-F238E27FC236}">
                                      <a16:creationId xmlns:a16="http://schemas.microsoft.com/office/drawing/2014/main" id="{9D60BDF5-763B-4662-A899-4A00431748E6}"/>
                                    </a:ext>
                                  </a:extLst>
                                </p:cNvPr>
                                <p:cNvSpPr>
                                  <a:spLocks noRot="1" noChangeAspect="1" noMove="1" noResize="1" noEditPoints="1" noAdjustHandles="1" noChangeArrowheads="1" noChangeShapeType="1" noTextEdit="1"/>
                                </p:cNvSpPr>
                                <p:nvPr/>
                              </p:nvSpPr>
                              <p:spPr>
                                <a:xfrm>
                                  <a:off x="10033543" y="3649941"/>
                                  <a:ext cx="602452" cy="273264"/>
                                </a:xfrm>
                                <a:prstGeom prst="rect">
                                  <a:avLst/>
                                </a:prstGeom>
                                <a:blipFill>
                                  <a:blip r:embed="rId13"/>
                                  <a:stretch>
                                    <a:fillRect l="-5051" t="-10256" r="-2020" b="-48718"/>
                                  </a:stretch>
                                </a:blipFill>
                                <a:ln>
                                  <a:noFill/>
                                </a:ln>
                              </p:spPr>
                              <p:txBody>
                                <a:bodyPr/>
                                <a:lstStyle/>
                                <a:p>
                                  <a:r>
                                    <a:rPr lang="en-US">
                                      <a:noFill/>
                                    </a:rPr>
                                    <a:t> </a:t>
                                  </a:r>
                                </a:p>
                              </p:txBody>
                            </p:sp>
                          </mc:Fallback>
                        </mc:AlternateContent>
                      </p:grpSp>
                    </p:grpSp>
                  </p:grpSp>
                </p:grpSp>
                <p:sp>
                  <p:nvSpPr>
                    <p:cNvPr id="21" name="Rectangle 20">
                      <a:extLst>
                        <a:ext uri="{FF2B5EF4-FFF2-40B4-BE49-F238E27FC236}">
                          <a16:creationId xmlns:a16="http://schemas.microsoft.com/office/drawing/2014/main" id="{88EDA3C9-E96A-444E-BC1F-64CB774C1115}"/>
                        </a:ext>
                      </a:extLst>
                    </p:cNvPr>
                    <p:cNvSpPr/>
                    <p:nvPr/>
                  </p:nvSpPr>
                  <p:spPr>
                    <a:xfrm rot="19771533">
                      <a:off x="8887382" y="4354880"/>
                      <a:ext cx="164166" cy="323977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x</a:t>
                      </a:r>
                    </a:p>
                  </p:txBody>
                </p:sp>
              </p:grpSp>
              <p:sp>
                <p:nvSpPr>
                  <p:cNvPr id="19" name="Rectangle 18">
                    <a:extLst>
                      <a:ext uri="{FF2B5EF4-FFF2-40B4-BE49-F238E27FC236}">
                        <a16:creationId xmlns:a16="http://schemas.microsoft.com/office/drawing/2014/main" id="{C44EBF1F-C0AD-499C-B30E-17C38111A83F}"/>
                      </a:ext>
                    </a:extLst>
                  </p:cNvPr>
                  <p:cNvSpPr/>
                  <p:nvPr/>
                </p:nvSpPr>
                <p:spPr>
                  <a:xfrm rot="19771533">
                    <a:off x="9074551" y="4659799"/>
                    <a:ext cx="232060" cy="17318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dirty="0">
                        <a:solidFill>
                          <a:srgbClr val="C00000"/>
                        </a:solidFill>
                      </a:rPr>
                      <a:t>x</a:t>
                    </a:r>
                  </a:p>
                </p:txBody>
              </p:sp>
            </p:grp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401E24DB-53FB-4CA4-A3B6-991DD2776583}"/>
                    </a:ext>
                  </a:extLst>
                </p:cNvPr>
                <p:cNvSpPr/>
                <p:nvPr/>
              </p:nvSpPr>
              <p:spPr>
                <a:xfrm>
                  <a:off x="3040054" y="2137596"/>
                  <a:ext cx="1223107" cy="43738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r>
                          <a:rPr lang="en-US" sz="2000" i="1" baseline="200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𝛩</m:t>
                            </m:r>
                          </m:e>
                          <m:sub>
                            <m:r>
                              <a:rPr lang="en-US" sz="2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000" i="1" baseline="200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 baseline="4000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401E24DB-53FB-4CA4-A3B6-991DD277658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40054" y="2137596"/>
                  <a:ext cx="1223107" cy="437384"/>
                </a:xfrm>
                <a:prstGeom prst="rect">
                  <a:avLst/>
                </a:prstGeom>
                <a:blipFill>
                  <a:blip r:embed="rId14"/>
                  <a:stretch>
                    <a:fillRect l="-3000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854705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5" grpId="0"/>
      <p:bldP spid="5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Interoperability with </a:t>
            </a:r>
            <a:r>
              <a:rPr lang="en-US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Numpy</a:t>
            </a:r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306E11-BE5B-A507-381A-8DAFE5DC7A63}"/>
              </a:ext>
            </a:extLst>
          </p:cNvPr>
          <p:cNvSpPr txBox="1"/>
          <p:nvPr/>
        </p:nvSpPr>
        <p:spPr>
          <a:xfrm>
            <a:off x="576943" y="1432299"/>
            <a:ext cx="10776857" cy="3993401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The interoperability between PyTorch and </a:t>
            </a:r>
            <a:r>
              <a:rPr lang="en-US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Numpy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is essential because most datasets you'll work with will likely be read and preprocessed as </a:t>
            </a:r>
            <a:r>
              <a:rPr lang="en-US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Numpy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arrays.</a:t>
            </a:r>
          </a:p>
          <a:p>
            <a:pPr>
              <a:spcAft>
                <a:spcPts val="1200"/>
              </a:spcAft>
            </a:pP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You might wonder why we need a library like PyTorch at all since </a:t>
            </a:r>
            <a:r>
              <a:rPr lang="en-US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Numpy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already provides data structures and utilities for working with multi-dimensional numeric data. </a:t>
            </a:r>
          </a:p>
          <a:p>
            <a:pPr>
              <a:spcBef>
                <a:spcPts val="600"/>
              </a:spcBef>
              <a:spcAft>
                <a:spcPts val="300"/>
              </a:spcAft>
            </a:pP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There are two main reasons:</a:t>
            </a:r>
          </a:p>
          <a:p>
            <a:pPr marL="342900" indent="-342900">
              <a:spcAft>
                <a:spcPts val="1200"/>
              </a:spcAft>
              <a:buAutoNum type="arabicPeriod"/>
            </a:pPr>
            <a:r>
              <a:rPr lang="en-US" b="1" dirty="0" err="1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Consolas" panose="020B0609020204030204" pitchFamily="49" charset="0"/>
              </a:rPr>
              <a:t>Autograd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: The ability to automatically compute gradients for tensor operations is essential for training deep learning models.</a:t>
            </a:r>
          </a:p>
          <a:p>
            <a:pPr marL="342900" indent="-342900">
              <a:buAutoNum type="arabicPeriod"/>
            </a:pPr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Consolas" panose="020B0609020204030204" pitchFamily="49" charset="0"/>
              </a:rPr>
              <a:t>GPU support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: While working with massive datasets and large models, PyTorch tensor operations can be performed efficiently using a </a:t>
            </a:r>
            <a:r>
              <a:rPr lang="en-US" b="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Consolas" panose="020B0609020204030204" pitchFamily="49" charset="0"/>
              </a:rPr>
              <a:t>Graphics Processing Unit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Consolas" panose="020B0609020204030204" pitchFamily="49" charset="0"/>
              </a:rPr>
              <a:t>GPU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). Computations that might typically take hours can be completed within minutes using GPUs. 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36252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3E36877-28B2-3207-9888-59ABA4DDB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31" y="0"/>
            <a:ext cx="12191999" cy="6895322"/>
          </a:xfrm>
          <a:solidFill>
            <a:schemeClr val="tx1"/>
          </a:solidFill>
        </p:spPr>
        <p:txBody>
          <a:bodyPr/>
          <a:lstStyle/>
          <a:p>
            <a:pPr marL="0" indent="0">
              <a:buNone/>
            </a:pPr>
            <a:endParaRPr lang="en-US" b="0" dirty="0"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he-I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290" y="2643018"/>
            <a:ext cx="10862187" cy="1369145"/>
          </a:xfrm>
        </p:spPr>
        <p:txBody>
          <a:bodyPr>
            <a:noAutofit/>
          </a:bodyPr>
          <a:lstStyle/>
          <a:p>
            <a:pPr algn="ctr"/>
            <a:r>
              <a:rPr lang="en-US" sz="5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Vector and Matrix Manipulation</a:t>
            </a:r>
          </a:p>
        </p:txBody>
      </p:sp>
    </p:spTree>
    <p:extLst>
      <p:ext uri="{BB962C8B-B14F-4D97-AF65-F5344CB8AC3E}">
        <p14:creationId xmlns:p14="http://schemas.microsoft.com/office/powerpoint/2010/main" val="148079244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23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Vector Manipulations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8C3843-0E50-27AE-E526-D5200A458274}"/>
              </a:ext>
            </a:extLst>
          </p:cNvPr>
          <p:cNvSpPr txBox="1"/>
          <p:nvPr/>
        </p:nvSpPr>
        <p:spPr>
          <a:xfrm>
            <a:off x="345233" y="1078513"/>
            <a:ext cx="11560628" cy="2031325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v1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  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create a vector of [1, 2, 3]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create a vector of [1, 2, 3]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v1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 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element wise multiplication =&gt; tensor([1, 4, 9])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v1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   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multiply by scalar =&gt; tensor([ 5, 10, 15])</a:t>
            </a:r>
          </a:p>
          <a:p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dot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v1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dot product, v1[0] * v2[0] + v1[1] * v2[1] ... + v1[n] * v2[n] =&gt; 14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7B00F2C-6730-7247-9C21-3B87C6E7CE18}"/>
              </a:ext>
            </a:extLst>
          </p:cNvPr>
          <p:cNvGrpSpPr/>
          <p:nvPr/>
        </p:nvGrpSpPr>
        <p:grpSpPr>
          <a:xfrm>
            <a:off x="345233" y="4009579"/>
            <a:ext cx="11560628" cy="1183780"/>
            <a:chOff x="345233" y="4438789"/>
            <a:chExt cx="11560628" cy="1183780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F1AC15D2-E3A5-8E0D-4709-AC71A5A7A8EF}"/>
                </a:ext>
              </a:extLst>
            </p:cNvPr>
            <p:cNvGrpSpPr/>
            <p:nvPr/>
          </p:nvGrpSpPr>
          <p:grpSpPr>
            <a:xfrm>
              <a:off x="345233" y="4872702"/>
              <a:ext cx="11560628" cy="749867"/>
              <a:chOff x="576937" y="3097330"/>
              <a:chExt cx="11560628" cy="749867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571257C-D835-27E9-2163-2EEB4AEE0FAF}"/>
                  </a:ext>
                </a:extLst>
              </p:cNvPr>
              <p:cNvSpPr txBox="1"/>
              <p:nvPr/>
            </p:nvSpPr>
            <p:spPr>
              <a:xfrm>
                <a:off x="576937" y="3477865"/>
                <a:ext cx="11560628" cy="369332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US" b="0" i="0" dirty="0">
                    <a:solidFill>
                      <a:srgbClr val="D4D4D4"/>
                    </a:solidFill>
                    <a:effectLst/>
                    <a:latin typeface="Consolas" panose="020B0609020204030204" pitchFamily="49" charset="0"/>
                  </a:rPr>
                  <a:t>tensor([ 0.0000,  2.5000,  5.0000,  7.5000, 10.0000])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7413BFE-BD40-56CD-342F-3AC19E75E720}"/>
                  </a:ext>
                </a:extLst>
              </p:cNvPr>
              <p:cNvSpPr txBox="1"/>
              <p:nvPr/>
            </p:nvSpPr>
            <p:spPr>
              <a:xfrm>
                <a:off x="576937" y="3097330"/>
                <a:ext cx="10776857" cy="369332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square">
                <a:spAutoFit/>
              </a:bodyPr>
              <a:lstStyle/>
              <a:p>
                <a:pPr algn="l"/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  <a:latin typeface="var(--notebook-cell-output-font-family)"/>
                  </a:rPr>
                  <a:t>Result</a:t>
                </a:r>
              </a:p>
            </p:txBody>
          </p:sp>
        </p:grp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E384CF7-9554-0809-5315-3B13DA693319}"/>
                </a:ext>
              </a:extLst>
            </p:cNvPr>
            <p:cNvSpPr txBox="1"/>
            <p:nvPr/>
          </p:nvSpPr>
          <p:spPr>
            <a:xfrm>
              <a:off x="345233" y="4438789"/>
              <a:ext cx="11560628" cy="36933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torch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linspace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0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10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5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  </a:t>
              </a:r>
              <a:r>
                <a:rPr lang="en-US" b="0" dirty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# dived the space of 0:10 to 5 pieces.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115980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23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Matrix Multiplication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8C3843-0E50-27AE-E526-D5200A458274}"/>
              </a:ext>
            </a:extLst>
          </p:cNvPr>
          <p:cNvSpPr txBox="1"/>
          <p:nvPr/>
        </p:nvSpPr>
        <p:spPr>
          <a:xfrm>
            <a:off x="345233" y="1078513"/>
            <a:ext cx="11560628" cy="646331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]).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view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 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create a matrix of dim(2,3)</a:t>
            </a:r>
            <a:endParaRPr lang="en-US" dirty="0">
              <a:solidFill>
                <a:srgbClr val="9CDCFE"/>
              </a:solidFill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-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-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]).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view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create a matrix of dim(3, 2)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739D45-BF8E-23ED-EFA1-1B187B1C0A1F}"/>
              </a:ext>
            </a:extLst>
          </p:cNvPr>
          <p:cNvSpPr txBox="1"/>
          <p:nvPr/>
        </p:nvSpPr>
        <p:spPr>
          <a:xfrm>
            <a:off x="345233" y="2210549"/>
            <a:ext cx="11560628" cy="646331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@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            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multiply a and b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matmul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multiply a and b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4A66DCC-E377-E5C1-882B-AB9F3444DDA8}"/>
              </a:ext>
            </a:extLst>
          </p:cNvPr>
          <p:cNvSpPr txBox="1"/>
          <p:nvPr/>
        </p:nvSpPr>
        <p:spPr>
          <a:xfrm>
            <a:off x="345233" y="3505380"/>
            <a:ext cx="11560628" cy="1477328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tensor([[ 29, -16], 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       </a:t>
            </a:r>
            <a:r>
              <a:rPr lang="en-US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[ 38, 6]]) </a:t>
            </a:r>
          </a:p>
          <a:p>
            <a:endParaRPr lang="en-US" b="0" i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tensor([[ 29, -16], </a:t>
            </a:r>
          </a:p>
          <a:p>
            <a:r>
              <a:rPr lang="en-US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    [ 38, 6]])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223C583-06F1-A706-4F9A-EF071BD12E14}"/>
              </a:ext>
            </a:extLst>
          </p:cNvPr>
          <p:cNvSpPr txBox="1"/>
          <p:nvPr/>
        </p:nvSpPr>
        <p:spPr>
          <a:xfrm>
            <a:off x="345233" y="3139204"/>
            <a:ext cx="10776857" cy="36617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l"/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var(--notebook-cell-output-font-family)"/>
              </a:rPr>
              <a:t>Result</a:t>
            </a:r>
          </a:p>
        </p:txBody>
      </p:sp>
    </p:spTree>
    <p:extLst>
      <p:ext uri="{BB962C8B-B14F-4D97-AF65-F5344CB8AC3E}">
        <p14:creationId xmlns:p14="http://schemas.microsoft.com/office/powerpoint/2010/main" val="176407588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23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Vector Manipulations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8C3843-0E50-27AE-E526-D5200A458274}"/>
              </a:ext>
            </a:extLst>
          </p:cNvPr>
          <p:cNvSpPr txBox="1"/>
          <p:nvPr/>
        </p:nvSpPr>
        <p:spPr>
          <a:xfrm>
            <a:off x="345233" y="1078513"/>
            <a:ext cx="11383347" cy="1754326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linspace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 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dive the </a:t>
            </a:r>
            <a:r>
              <a:rPr lang="en-US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spcae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of 0:10 to 100 </a:t>
            </a:r>
            <a:r>
              <a:rPr lang="en-US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piceses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exp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               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y = exponent of x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matplotlib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pyplot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plt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plt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plot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numpy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(),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numpy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BDFB2E1-C769-3A6E-9C28-4B1D09A6B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1923" y="3017826"/>
            <a:ext cx="3695700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56011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3E36877-28B2-3207-9888-59ABA4DDB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31" y="0"/>
            <a:ext cx="12191999" cy="6895322"/>
          </a:xfrm>
          <a:solidFill>
            <a:schemeClr val="tx1"/>
          </a:solidFill>
        </p:spPr>
        <p:txBody>
          <a:bodyPr/>
          <a:lstStyle/>
          <a:p>
            <a:pPr marL="0" indent="0">
              <a:buNone/>
            </a:pPr>
            <a:endParaRPr lang="en-US" b="0" dirty="0"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he-I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290" y="2643018"/>
            <a:ext cx="10862187" cy="1369145"/>
          </a:xfrm>
        </p:spPr>
        <p:txBody>
          <a:bodyPr>
            <a:noAutofit/>
          </a:bodyPr>
          <a:lstStyle/>
          <a:p>
            <a:pPr algn="ctr"/>
            <a:r>
              <a:rPr lang="en-US" sz="96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Exercises</a:t>
            </a:r>
          </a:p>
        </p:txBody>
      </p:sp>
    </p:spTree>
    <p:extLst>
      <p:ext uri="{BB962C8B-B14F-4D97-AF65-F5344CB8AC3E}">
        <p14:creationId xmlns:p14="http://schemas.microsoft.com/office/powerpoint/2010/main" val="45987829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23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Matrix Multiplication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8C3843-0E50-27AE-E526-D5200A458274}"/>
              </a:ext>
            </a:extLst>
          </p:cNvPr>
          <p:cNvSpPr txBox="1"/>
          <p:nvPr/>
        </p:nvSpPr>
        <p:spPr>
          <a:xfrm>
            <a:off x="345233" y="1078513"/>
            <a:ext cx="11560628" cy="1200329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Create a 3D matrix of dimension (3, 3, 2)</a:t>
            </a:r>
          </a:p>
          <a:p>
            <a:pPr marL="800100" lvl="1" indent="-342900">
              <a:buFont typeface="+mj-lt"/>
              <a:buAutoNum type="alphaUcPeriod"/>
            </a:pP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Print the whole matrix</a:t>
            </a:r>
          </a:p>
          <a:p>
            <a:pPr marL="800100" lvl="1" indent="-342900">
              <a:buFont typeface="+mj-lt"/>
              <a:buAutoNum type="alphaUcPeriod"/>
            </a:pP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Print the max number</a:t>
            </a:r>
          </a:p>
          <a:p>
            <a:pPr marL="800100" lvl="1" indent="-342900">
              <a:buFont typeface="+mj-lt"/>
              <a:buAutoNum type="alphaUcPeriod"/>
            </a:pP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Slice the second row of the second matrix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AE3D42F-401D-E9D1-E813-1277ACDECCA7}"/>
              </a:ext>
            </a:extLst>
          </p:cNvPr>
          <p:cNvSpPr txBox="1"/>
          <p:nvPr/>
        </p:nvSpPr>
        <p:spPr>
          <a:xfrm>
            <a:off x="345233" y="3274317"/>
            <a:ext cx="11560628" cy="1477328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2. Create a vector between 0 to 10 with 100 elements</a:t>
            </a:r>
          </a:p>
          <a:p>
            <a:pPr marL="800100" lvl="1" indent="-342900">
              <a:buFont typeface="+mj-lt"/>
              <a:buAutoNum type="alphaUcPeriod"/>
            </a:pP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Create exponent from this vector</a:t>
            </a:r>
          </a:p>
          <a:p>
            <a:pPr marL="800100" lvl="1" indent="-342900">
              <a:buFont typeface="+mj-lt"/>
              <a:buAutoNum type="alphaUcPeriod"/>
            </a:pP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Create second exponent which is in reverse order of the vector</a:t>
            </a:r>
          </a:p>
          <a:p>
            <a:pPr marL="800100" lvl="1" indent="-342900">
              <a:buFont typeface="+mj-lt"/>
              <a:buAutoNum type="alphaUcPeriod"/>
            </a:pP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Draw a plot of the two vector on the same graph</a:t>
            </a:r>
          </a:p>
          <a:p>
            <a:pPr lvl="1"/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Hint: 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use the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plt.plot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one after the other to plot second graph on the same ploy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71375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23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Solution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2990413-9EB9-44C9-F216-EFA12FE4CC84}"/>
              </a:ext>
            </a:extLst>
          </p:cNvPr>
          <p:cNvGrpSpPr/>
          <p:nvPr/>
        </p:nvGrpSpPr>
        <p:grpSpPr>
          <a:xfrm>
            <a:off x="387897" y="1021154"/>
            <a:ext cx="11383347" cy="1843504"/>
            <a:chOff x="387897" y="1207768"/>
            <a:chExt cx="11383347" cy="1843504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78C3843-0E50-27AE-E526-D5200A458274}"/>
                </a:ext>
              </a:extLst>
            </p:cNvPr>
            <p:cNvSpPr txBox="1"/>
            <p:nvPr/>
          </p:nvSpPr>
          <p:spPr>
            <a:xfrm>
              <a:off x="387897" y="1573944"/>
              <a:ext cx="11383347" cy="147732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torch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arange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18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ms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torch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arange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18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).</a:t>
              </a:r>
              <a:r>
                <a:rPr lang="en-US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view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3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3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2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r>
                <a:rPr lang="en-US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print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ms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r>
                <a:rPr lang="en-US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print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'max:'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torch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max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ms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))</a:t>
              </a:r>
            </a:p>
            <a:p>
              <a:r>
                <a:rPr lang="en-US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print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ms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[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: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2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0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: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2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])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2065612-AA10-81F4-F5C2-9AB29520B091}"/>
                </a:ext>
              </a:extLst>
            </p:cNvPr>
            <p:cNvSpPr txBox="1"/>
            <p:nvPr/>
          </p:nvSpPr>
          <p:spPr>
            <a:xfrm>
              <a:off x="387897" y="1207768"/>
              <a:ext cx="10776857" cy="366176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Exercise - 1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9D8FB579-5F0A-4684-F497-520E8FC40949}"/>
              </a:ext>
            </a:extLst>
          </p:cNvPr>
          <p:cNvSpPr txBox="1"/>
          <p:nvPr/>
        </p:nvSpPr>
        <p:spPr>
          <a:xfrm>
            <a:off x="387897" y="3732423"/>
            <a:ext cx="11383347" cy="2031325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tensor([[[ 0, 1],    [[ 6, 7],     [[12, 13], 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        </a:t>
            </a:r>
            <a:r>
              <a:rPr lang="en-US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[ 2, 3],     [ 8, 9],      [14, 15],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        </a:t>
            </a:r>
            <a:r>
              <a:rPr lang="en-US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[ 4, 5]],    [10, 11]],    [16, 17]]])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                 </a:t>
            </a:r>
            <a:r>
              <a:rPr lang="en-US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        </a:t>
            </a:r>
            <a:r>
              <a:rPr lang="en-US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endParaRPr lang="en-US" b="0" i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max: tensor(17) </a:t>
            </a:r>
          </a:p>
          <a:p>
            <a:endParaRPr lang="en-US" b="0" i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tensor([[8, 9]])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75A9ED-547E-A559-81CB-A0464AA7FDCC}"/>
              </a:ext>
            </a:extLst>
          </p:cNvPr>
          <p:cNvSpPr txBox="1"/>
          <p:nvPr/>
        </p:nvSpPr>
        <p:spPr>
          <a:xfrm>
            <a:off x="387897" y="3366247"/>
            <a:ext cx="10776857" cy="36617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l"/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var(--notebook-cell-output-font-family)"/>
              </a:rPr>
              <a:t>Result</a:t>
            </a:r>
          </a:p>
        </p:txBody>
      </p:sp>
    </p:spTree>
    <p:extLst>
      <p:ext uri="{BB962C8B-B14F-4D97-AF65-F5344CB8AC3E}">
        <p14:creationId xmlns:p14="http://schemas.microsoft.com/office/powerpoint/2010/main" val="136857137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23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Solution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D6F264F-5E1F-02C4-120B-BE36B08EFD03}"/>
              </a:ext>
            </a:extLst>
          </p:cNvPr>
          <p:cNvGrpSpPr/>
          <p:nvPr/>
        </p:nvGrpSpPr>
        <p:grpSpPr>
          <a:xfrm>
            <a:off x="387897" y="996261"/>
            <a:ext cx="11383347" cy="1843504"/>
            <a:chOff x="387897" y="3580854"/>
            <a:chExt cx="11383347" cy="1843504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D8FB579-5F0A-4684-F497-520E8FC40949}"/>
                </a:ext>
              </a:extLst>
            </p:cNvPr>
            <p:cNvSpPr txBox="1"/>
            <p:nvPr/>
          </p:nvSpPr>
          <p:spPr>
            <a:xfrm>
              <a:off x="387897" y="3947030"/>
              <a:ext cx="11383347" cy="147732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torch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arange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18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ms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torch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arange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18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).</a:t>
              </a:r>
              <a:r>
                <a:rPr lang="en-US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view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3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3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2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r>
                <a:rPr lang="en-US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print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ms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r>
                <a:rPr lang="en-US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print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'max:'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torch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max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ms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))</a:t>
              </a:r>
            </a:p>
            <a:p>
              <a:r>
                <a:rPr lang="en-US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print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ms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[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: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2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0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: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2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])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275A9ED-547E-A559-81CB-A0464AA7FDCC}"/>
                </a:ext>
              </a:extLst>
            </p:cNvPr>
            <p:cNvSpPr txBox="1"/>
            <p:nvPr/>
          </p:nvSpPr>
          <p:spPr>
            <a:xfrm>
              <a:off x="387897" y="3580854"/>
              <a:ext cx="10776857" cy="366176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Exercise - 2</a:t>
              </a: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3C1E6450-02FE-1F3E-048B-6EDD4BA35B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31671"/>
            <a:ext cx="3695700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85909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73C7B-AA49-44A5-9E7A-6A6F3940C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16110"/>
          </a:xfrm>
        </p:spPr>
        <p:txBody>
          <a:bodyPr>
            <a:normAutofit fontScale="90000"/>
          </a:bodyPr>
          <a:lstStyle/>
          <a:p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356228-5A8D-4CDB-8CCF-4FCF3A74E4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21789"/>
            <a:ext cx="10515600" cy="5055173"/>
          </a:xfrm>
        </p:spPr>
        <p:txBody>
          <a:bodyPr anchor="t" anchorCtr="0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CA3B6E4-ACE9-4A13-AD4D-784365B83869}"/>
              </a:ext>
            </a:extLst>
          </p:cNvPr>
          <p:cNvSpPr/>
          <p:nvPr/>
        </p:nvSpPr>
        <p:spPr>
          <a:xfrm>
            <a:off x="838200" y="365126"/>
            <a:ext cx="10515600" cy="58942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solidFill>
                  <a:srgbClr val="92D050"/>
                </a:solidFill>
              </a:rPr>
              <a:t>T</a:t>
            </a:r>
            <a:r>
              <a:rPr lang="en-US" sz="6000" dirty="0">
                <a:solidFill>
                  <a:srgbClr val="FF0000"/>
                </a:solidFill>
              </a:rPr>
              <a:t>h</a:t>
            </a:r>
            <a:r>
              <a:rPr lang="en-US" sz="6000" dirty="0">
                <a:solidFill>
                  <a:srgbClr val="0066FF"/>
                </a:solidFill>
              </a:rPr>
              <a:t>a</a:t>
            </a:r>
            <a:r>
              <a:rPr lang="en-US" sz="6000" dirty="0">
                <a:solidFill>
                  <a:srgbClr val="FFFF00"/>
                </a:solidFill>
              </a:rPr>
              <a:t>n</a:t>
            </a:r>
            <a:r>
              <a:rPr lang="en-US" sz="6000" dirty="0">
                <a:solidFill>
                  <a:srgbClr val="33CCFF"/>
                </a:solidFill>
              </a:rPr>
              <a:t>k</a:t>
            </a:r>
            <a:r>
              <a:rPr lang="en-US" sz="6000" dirty="0"/>
              <a:t> </a:t>
            </a:r>
            <a:r>
              <a:rPr lang="en-US" sz="6000" dirty="0" err="1">
                <a:solidFill>
                  <a:srgbClr val="00CC00"/>
                </a:solidFill>
              </a:rPr>
              <a:t>Y</a:t>
            </a:r>
            <a:r>
              <a:rPr lang="en-US" sz="6000" dirty="0" err="1">
                <a:solidFill>
                  <a:srgbClr val="0066FF"/>
                </a:solidFill>
              </a:rPr>
              <a:t>o</a:t>
            </a:r>
            <a:endParaRPr lang="en-US" sz="6000" dirty="0">
              <a:solidFill>
                <a:srgbClr val="FF66CC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99A56B8-B9DF-4B1D-B66B-38481CB5A53B}"/>
              </a:ext>
            </a:extLst>
          </p:cNvPr>
          <p:cNvSpPr/>
          <p:nvPr/>
        </p:nvSpPr>
        <p:spPr>
          <a:xfrm rot="20547845">
            <a:off x="7296347" y="3076591"/>
            <a:ext cx="782425" cy="4336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6000" dirty="0">
                <a:solidFill>
                  <a:srgbClr val="FF66CC"/>
                </a:solidFill>
              </a:rPr>
              <a:t>u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18435250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Cost Function – intuition - I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133475"/>
            <a:ext cx="10862187" cy="504348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1966E9F-3522-400C-AA38-01C07633B72E}"/>
              </a:ext>
            </a:extLst>
          </p:cNvPr>
          <p:cNvGrpSpPr/>
          <p:nvPr/>
        </p:nvGrpSpPr>
        <p:grpSpPr>
          <a:xfrm>
            <a:off x="635504" y="3482753"/>
            <a:ext cx="4745839" cy="713404"/>
            <a:chOff x="536228" y="1881320"/>
            <a:chExt cx="3772052" cy="71340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A63BADB9-2FB7-4455-94D9-0E6943099C4F}"/>
                    </a:ext>
                  </a:extLst>
                </p:cNvPr>
                <p:cNvSpPr/>
                <p:nvPr/>
              </p:nvSpPr>
              <p:spPr>
                <a:xfrm>
                  <a:off x="2145183" y="2049955"/>
                  <a:ext cx="2163097" cy="544769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r>
                          <a:rPr lang="en-US" sz="4000" i="1" baseline="200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𝛩</m:t>
                            </m:r>
                          </m:e>
                          <m:sub>
                            <m: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4000" i="1" baseline="200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4000" b="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4000" i="1" baseline="4000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sz="4000" dirty="0"/>
                </a:p>
              </p:txBody>
            </p:sp>
          </mc:Choice>
          <mc:Fallback xmlns="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A63BADB9-2FB7-4455-94D9-0E6943099C4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45183" y="2049955"/>
                  <a:ext cx="2163097" cy="544769"/>
                </a:xfrm>
                <a:prstGeom prst="rect">
                  <a:avLst/>
                </a:prstGeom>
                <a:blipFill>
                  <a:blip r:embed="rId2"/>
                  <a:stretch>
                    <a:fillRect t="-1124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3639DB4-DDE8-401E-99DB-FAFDD6F07562}"/>
                </a:ext>
              </a:extLst>
            </p:cNvPr>
            <p:cNvSpPr/>
            <p:nvPr/>
          </p:nvSpPr>
          <p:spPr>
            <a:xfrm>
              <a:off x="536228" y="1881320"/>
              <a:ext cx="1818094" cy="54476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Hypothesis: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DE18E19-10D7-45DD-9F5E-69E616258073}"/>
                  </a:ext>
                </a:extLst>
              </p:cNvPr>
              <p:cNvSpPr/>
              <p:nvPr/>
            </p:nvSpPr>
            <p:spPr>
              <a:xfrm>
                <a:off x="811695" y="4237380"/>
                <a:ext cx="3313082" cy="92736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r>
                  <a:rPr lang="en-US" sz="3200" dirty="0">
                    <a:solidFill>
                      <a:schemeClr val="tx1"/>
                    </a:solidFill>
                  </a:rPr>
                  <a:t>Parameters:	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∅</m:t>
                      </m:r>
                      <m:r>
                        <a:rPr lang="en-US" sz="2800" b="0" i="1" baseline="-10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∅</m:t>
                      </m:r>
                      <m:r>
                        <a:rPr lang="en-US" sz="2800" b="0" i="1" baseline="-10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8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DE18E19-10D7-45DD-9F5E-69E6162580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695" y="4237380"/>
                <a:ext cx="3313082" cy="927369"/>
              </a:xfrm>
              <a:prstGeom prst="rect">
                <a:avLst/>
              </a:prstGeom>
              <a:blipFill>
                <a:blip r:embed="rId3"/>
                <a:stretch>
                  <a:fillRect l="-7353" t="-125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15FED92-CEF5-472F-90CB-F553DE3F50EF}"/>
                  </a:ext>
                </a:extLst>
              </p:cNvPr>
              <p:cNvSpPr/>
              <p:nvPr/>
            </p:nvSpPr>
            <p:spPr>
              <a:xfrm>
                <a:off x="6395499" y="3145153"/>
                <a:ext cx="4626462" cy="178080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r>
                  <a:rPr lang="en-US" sz="32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Goal:  </a:t>
                </a:r>
                <a:r>
                  <a:rPr lang="en-US" sz="3200" dirty="0">
                    <a:solidFill>
                      <a:schemeClr val="tx1"/>
                    </a:solidFill>
                  </a:rPr>
                  <a:t>Minimize  </a:t>
                </a:r>
                <a14:m>
                  <m:oMath xmlns:m="http://schemas.openxmlformats.org/officeDocument/2006/math">
                    <m:r>
                      <a:rPr lang="en-US" sz="32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32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320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32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32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32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                    </a:t>
                </a:r>
                <a14:m>
                  <m:oMath xmlns:m="http://schemas.openxmlformats.org/officeDocument/2006/math">
                    <m:r>
                      <a:rPr lang="en-US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𝑜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800" baseline="-10000" dirty="0">
                  <a:solidFill>
                    <a:schemeClr val="tx1"/>
                  </a:solidFill>
                </a:endParaRPr>
              </a:p>
              <a:p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15FED92-CEF5-472F-90CB-F553DE3F50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5499" y="3145153"/>
                <a:ext cx="4626462" cy="1780808"/>
              </a:xfrm>
              <a:prstGeom prst="rect">
                <a:avLst/>
              </a:prstGeom>
              <a:blipFill>
                <a:blip r:embed="rId4"/>
                <a:stretch>
                  <a:fillRect l="-527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692CB57-720B-4D66-A517-66DA86BADAAF}"/>
              </a:ext>
            </a:extLst>
          </p:cNvPr>
          <p:cNvCxnSpPr/>
          <p:nvPr/>
        </p:nvCxnSpPr>
        <p:spPr>
          <a:xfrm flipH="1" flipV="1">
            <a:off x="3008424" y="1794573"/>
            <a:ext cx="262958" cy="343023"/>
          </a:xfrm>
          <a:prstGeom prst="straightConnector1">
            <a:avLst/>
          </a:prstGeom>
          <a:ln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BECE9024-9939-43FE-9EF5-73D98EFC4414}"/>
                  </a:ext>
                </a:extLst>
              </p:cNvPr>
              <p:cNvSpPr/>
              <p:nvPr/>
            </p:nvSpPr>
            <p:spPr>
              <a:xfrm>
                <a:off x="6395499" y="825246"/>
                <a:ext cx="4378051" cy="207995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r>
                  <a:rPr lang="en-US" sz="32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Const Function: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grow m:val="on"/>
                          <m:supHide m:val="on"/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en-US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</m:e>
                                  </m:d>
                                  <m: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BECE9024-9939-43FE-9EF5-73D98EFC44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5499" y="825246"/>
                <a:ext cx="4378051" cy="2079958"/>
              </a:xfrm>
              <a:prstGeom prst="rect">
                <a:avLst/>
              </a:prstGeom>
              <a:blipFill>
                <a:blip r:embed="rId7"/>
                <a:stretch>
                  <a:fillRect l="-557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37FAE75E-ECD1-4290-8A1C-1044807A2547}"/>
              </a:ext>
            </a:extLst>
          </p:cNvPr>
          <p:cNvGrpSpPr/>
          <p:nvPr/>
        </p:nvGrpSpPr>
        <p:grpSpPr>
          <a:xfrm>
            <a:off x="581025" y="1076326"/>
            <a:ext cx="3448050" cy="2191954"/>
            <a:chOff x="7539030" y="3538923"/>
            <a:chExt cx="3443295" cy="2551927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4E11A5C-E4D7-4295-BB65-8C0ED16DC88E}"/>
                </a:ext>
              </a:extLst>
            </p:cNvPr>
            <p:cNvSpPr/>
            <p:nvPr/>
          </p:nvSpPr>
          <p:spPr>
            <a:xfrm rot="19771533">
              <a:off x="8720927" y="4831122"/>
              <a:ext cx="232060" cy="1731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rgbClr val="C00000"/>
                  </a:solidFill>
                </a:rPr>
                <a:t>x</a:t>
              </a: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AA540CF8-CABE-475B-9CAB-8BEF7F419AC7}"/>
                </a:ext>
              </a:extLst>
            </p:cNvPr>
            <p:cNvGrpSpPr/>
            <p:nvPr/>
          </p:nvGrpSpPr>
          <p:grpSpPr>
            <a:xfrm>
              <a:off x="7539030" y="3538923"/>
              <a:ext cx="3443295" cy="2551927"/>
              <a:chOff x="7539030" y="3538923"/>
              <a:chExt cx="3443295" cy="2551927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C31C48C2-F749-447A-93BE-DBDA67ABEEE1}"/>
                  </a:ext>
                </a:extLst>
              </p:cNvPr>
              <p:cNvSpPr/>
              <p:nvPr/>
            </p:nvSpPr>
            <p:spPr>
              <a:xfrm rot="19771533">
                <a:off x="9621194" y="4259379"/>
                <a:ext cx="232060" cy="17318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>
                    <a:solidFill>
                      <a:srgbClr val="C00000"/>
                    </a:solidFill>
                  </a:rPr>
                  <a:t>x</a:t>
                </a:r>
              </a:p>
            </p:txBody>
          </p: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D380C0D0-D710-4F9E-B791-4FCDD1A44455}"/>
                  </a:ext>
                </a:extLst>
              </p:cNvPr>
              <p:cNvGrpSpPr/>
              <p:nvPr/>
            </p:nvGrpSpPr>
            <p:grpSpPr>
              <a:xfrm>
                <a:off x="7539030" y="3538923"/>
                <a:ext cx="3443295" cy="2551927"/>
                <a:chOff x="7539030" y="3538923"/>
                <a:chExt cx="3443295" cy="2551927"/>
              </a:xfrm>
            </p:grpSpPr>
            <p:grpSp>
              <p:nvGrpSpPr>
                <p:cNvPr id="18" name="Group 17">
                  <a:extLst>
                    <a:ext uri="{FF2B5EF4-FFF2-40B4-BE49-F238E27FC236}">
                      <a16:creationId xmlns:a16="http://schemas.microsoft.com/office/drawing/2014/main" id="{B61E7E97-8925-4E4B-8F43-8BDD738BF6D1}"/>
                    </a:ext>
                  </a:extLst>
                </p:cNvPr>
                <p:cNvGrpSpPr/>
                <p:nvPr/>
              </p:nvGrpSpPr>
              <p:grpSpPr>
                <a:xfrm>
                  <a:off x="7539030" y="3538923"/>
                  <a:ext cx="3443295" cy="2551927"/>
                  <a:chOff x="7539030" y="3538923"/>
                  <a:chExt cx="3443295" cy="2551927"/>
                </a:xfrm>
              </p:grpSpPr>
              <p:grpSp>
                <p:nvGrpSpPr>
                  <p:cNvPr id="20" name="Group 19">
                    <a:extLst>
                      <a:ext uri="{FF2B5EF4-FFF2-40B4-BE49-F238E27FC236}">
                        <a16:creationId xmlns:a16="http://schemas.microsoft.com/office/drawing/2014/main" id="{07BD56A3-7A33-4231-A66C-2310937A15C6}"/>
                      </a:ext>
                    </a:extLst>
                  </p:cNvPr>
                  <p:cNvGrpSpPr/>
                  <p:nvPr/>
                </p:nvGrpSpPr>
                <p:grpSpPr>
                  <a:xfrm>
                    <a:off x="7539030" y="3538923"/>
                    <a:ext cx="3443295" cy="2551927"/>
                    <a:chOff x="7539030" y="3538923"/>
                    <a:chExt cx="3443295" cy="2551927"/>
                  </a:xfrm>
                </p:grpSpPr>
                <p:sp>
                  <p:nvSpPr>
                    <p:cNvPr id="22" name="Rectangle 21">
                      <a:extLst>
                        <a:ext uri="{FF2B5EF4-FFF2-40B4-BE49-F238E27FC236}">
                          <a16:creationId xmlns:a16="http://schemas.microsoft.com/office/drawing/2014/main" id="{5946F5FD-1F1B-4E8B-A0DA-47BD505898B4}"/>
                        </a:ext>
                      </a:extLst>
                    </p:cNvPr>
                    <p:cNvSpPr/>
                    <p:nvPr/>
                  </p:nvSpPr>
                  <p:spPr>
                    <a:xfrm rot="19771533">
                      <a:off x="8396941" y="5234719"/>
                      <a:ext cx="232060" cy="17318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x</a:t>
                      </a:r>
                    </a:p>
                  </p:txBody>
                </p:sp>
                <p:grpSp>
                  <p:nvGrpSpPr>
                    <p:cNvPr id="23" name="Group 22">
                      <a:extLst>
                        <a:ext uri="{FF2B5EF4-FFF2-40B4-BE49-F238E27FC236}">
                          <a16:creationId xmlns:a16="http://schemas.microsoft.com/office/drawing/2014/main" id="{A0655FFE-62BD-4C04-9FCE-4D52F6B6DB8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539030" y="3538923"/>
                      <a:ext cx="3443295" cy="2551927"/>
                      <a:chOff x="7539030" y="3538923"/>
                      <a:chExt cx="3443295" cy="2551927"/>
                    </a:xfrm>
                  </p:grpSpPr>
                  <p:sp>
                    <p:nvSpPr>
                      <p:cNvPr id="24" name="Rectangle 23">
                        <a:extLst>
                          <a:ext uri="{FF2B5EF4-FFF2-40B4-BE49-F238E27FC236}">
                            <a16:creationId xmlns:a16="http://schemas.microsoft.com/office/drawing/2014/main" id="{813A2F07-CF38-4BE5-8DB2-F32C27553E1D}"/>
                          </a:ext>
                        </a:extLst>
                      </p:cNvPr>
                      <p:cNvSpPr/>
                      <p:nvPr/>
                    </p:nvSpPr>
                    <p:spPr>
                      <a:xfrm rot="19771533">
                        <a:off x="10088460" y="4170424"/>
                        <a:ext cx="232060" cy="173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0" tIns="0" rIns="0" bIns="0" rtlCol="0" anchor="ctr"/>
                      <a:lstStyle/>
                      <a:p>
                        <a:pPr algn="ctr"/>
                        <a:r>
                          <a:rPr lang="en-US" dirty="0">
                            <a:solidFill>
                              <a:srgbClr val="C00000"/>
                            </a:solidFill>
                          </a:rPr>
                          <a:t>x</a:t>
                        </a:r>
                      </a:p>
                    </p:txBody>
                  </p:sp>
                  <p:grpSp>
                    <p:nvGrpSpPr>
                      <p:cNvPr id="25" name="Group 24">
                        <a:extLst>
                          <a:ext uri="{FF2B5EF4-FFF2-40B4-BE49-F238E27FC236}">
                            <a16:creationId xmlns:a16="http://schemas.microsoft.com/office/drawing/2014/main" id="{1541D81D-7EF4-413E-90FD-9245F5881988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539030" y="3538923"/>
                        <a:ext cx="3443295" cy="2551927"/>
                        <a:chOff x="7539030" y="3538923"/>
                        <a:chExt cx="3443295" cy="2551927"/>
                      </a:xfrm>
                    </p:grpSpPr>
                    <p:sp>
                      <p:nvSpPr>
                        <p:cNvPr id="26" name="Rectangle 25">
                          <a:extLst>
                            <a:ext uri="{FF2B5EF4-FFF2-40B4-BE49-F238E27FC236}">
                              <a16:creationId xmlns:a16="http://schemas.microsoft.com/office/drawing/2014/main" id="{7FF82BA7-6B19-458C-8F06-465943818B6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9771533">
                          <a:off x="9243916" y="4335568"/>
                          <a:ext cx="232060" cy="1731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0" tIns="0" rIns="0" bIns="0" rtlCol="0" anchor="ctr"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x</a:t>
                          </a:r>
                        </a:p>
                      </p:txBody>
                    </p:sp>
                    <p:grpSp>
                      <p:nvGrpSpPr>
                        <p:cNvPr id="27" name="Group 26">
                          <a:extLst>
                            <a:ext uri="{FF2B5EF4-FFF2-40B4-BE49-F238E27FC236}">
                              <a16:creationId xmlns:a16="http://schemas.microsoft.com/office/drawing/2014/main" id="{1BCC0974-DB76-45AC-8DC2-FC850BBA5388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7539030" y="3538923"/>
                          <a:ext cx="3443295" cy="2551927"/>
                          <a:chOff x="7539030" y="3538923"/>
                          <a:chExt cx="3443295" cy="2551927"/>
                        </a:xfrm>
                      </p:grpSpPr>
                      <p:grpSp>
                        <p:nvGrpSpPr>
                          <p:cNvPr id="28" name="Group 27">
                            <a:extLst>
                              <a:ext uri="{FF2B5EF4-FFF2-40B4-BE49-F238E27FC236}">
                                <a16:creationId xmlns:a16="http://schemas.microsoft.com/office/drawing/2014/main" id="{1CA7D2C1-F190-4232-81B3-0703A60FCCEF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7539030" y="3538923"/>
                            <a:ext cx="3443295" cy="2551927"/>
                            <a:chOff x="7539030" y="3538923"/>
                            <a:chExt cx="3443295" cy="2551927"/>
                          </a:xfrm>
                        </p:grpSpPr>
                        <p:grpSp>
                          <p:nvGrpSpPr>
                            <p:cNvPr id="31" name="Group 30">
                              <a:extLst>
                                <a:ext uri="{FF2B5EF4-FFF2-40B4-BE49-F238E27FC236}">
                                  <a16:creationId xmlns:a16="http://schemas.microsoft.com/office/drawing/2014/main" id="{26C206C8-B218-488E-AC43-770FBE0CA53D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7679528" y="5817585"/>
                              <a:ext cx="3302797" cy="273265"/>
                              <a:chOff x="7679528" y="5817585"/>
                              <a:chExt cx="3302797" cy="273265"/>
                            </a:xfrm>
                          </p:grpSpPr>
                          <p:cxnSp>
                            <p:nvCxnSpPr>
                              <p:cNvPr id="35" name="Straight Connector 34">
                                <a:extLst>
                                  <a:ext uri="{FF2B5EF4-FFF2-40B4-BE49-F238E27FC236}">
                                    <a16:creationId xmlns:a16="http://schemas.microsoft.com/office/drawing/2014/main" id="{88EC2FB0-8F45-4DA3-A804-B3C6745115DC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 flipH="1">
                                <a:off x="7679528" y="5817585"/>
                                <a:ext cx="3302797" cy="0"/>
                              </a:xfrm>
                              <a:prstGeom prst="line">
                                <a:avLst/>
                              </a:prstGeom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sp>
                            <p:nvSpPr>
                              <p:cNvPr id="36" name="Rectangle 35">
                                <a:extLst>
                                  <a:ext uri="{FF2B5EF4-FFF2-40B4-BE49-F238E27FC236}">
                                    <a16:creationId xmlns:a16="http://schemas.microsoft.com/office/drawing/2014/main" id="{335D7B93-EF5D-4C4C-94BC-10F7E5A7EC7C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9172575" y="5817586"/>
                                <a:ext cx="314324" cy="273264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lIns="0" tIns="0" rIns="0" bIns="0" rtlCol="0" anchor="ctr"/>
                              <a:lstStyle/>
                              <a:p>
                                <a:pPr algn="ctr"/>
                                <a:r>
                                  <a:rPr lang="en-US" dirty="0">
                                    <a:solidFill>
                                      <a:schemeClr val="tx1"/>
                                    </a:solidFill>
                                  </a:rPr>
                                  <a:t>x</a:t>
                                </a:r>
                              </a:p>
                            </p:txBody>
                          </p:sp>
                        </p:grpSp>
                        <p:grpSp>
                          <p:nvGrpSpPr>
                            <p:cNvPr id="32" name="Group 31">
                              <a:extLst>
                                <a:ext uri="{FF2B5EF4-FFF2-40B4-BE49-F238E27FC236}">
                                  <a16:creationId xmlns:a16="http://schemas.microsoft.com/office/drawing/2014/main" id="{194A130F-631E-4267-B11F-1E959A09D76C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7539030" y="3538923"/>
                              <a:ext cx="314335" cy="2421537"/>
                              <a:chOff x="7539030" y="3538923"/>
                              <a:chExt cx="314335" cy="2421537"/>
                            </a:xfrm>
                          </p:grpSpPr>
                          <p:cxnSp>
                            <p:nvCxnSpPr>
                              <p:cNvPr id="33" name="Straight Connector 32">
                                <a:extLst>
                                  <a:ext uri="{FF2B5EF4-FFF2-40B4-BE49-F238E27FC236}">
                                    <a16:creationId xmlns:a16="http://schemas.microsoft.com/office/drawing/2014/main" id="{F4601DCD-94D7-43F5-8EB4-74D9F1BE1F7D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>
                                <a:off x="7853365" y="3538923"/>
                                <a:ext cx="0" cy="2421537"/>
                              </a:xfrm>
                              <a:prstGeom prst="line">
                                <a:avLst/>
                              </a:prstGeom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sp>
                            <p:nvSpPr>
                              <p:cNvPr id="34" name="Rectangle 33">
                                <a:extLst>
                                  <a:ext uri="{FF2B5EF4-FFF2-40B4-BE49-F238E27FC236}">
                                    <a16:creationId xmlns:a16="http://schemas.microsoft.com/office/drawing/2014/main" id="{79590E6C-7F17-4E98-9853-A9D0325BC0BC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7539030" y="4457379"/>
                                <a:ext cx="285754" cy="343219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lIns="0" tIns="0" rIns="0" bIns="0" rtlCol="0" anchor="ctr"/>
                              <a:lstStyle/>
                              <a:p>
                                <a:pPr algn="ctr"/>
                                <a:r>
                                  <a:rPr lang="en-US" dirty="0">
                                    <a:solidFill>
                                      <a:schemeClr val="tx1"/>
                                    </a:solidFill>
                                  </a:rPr>
                                  <a:t>y</a:t>
                                </a:r>
                              </a:p>
                            </p:txBody>
                          </p:sp>
                        </p:grpSp>
                      </p:grpSp>
                      <p:cxnSp>
                        <p:nvCxnSpPr>
                          <p:cNvPr id="29" name="Straight Connector 28">
                            <a:extLst>
                              <a:ext uri="{FF2B5EF4-FFF2-40B4-BE49-F238E27FC236}">
                                <a16:creationId xmlns:a16="http://schemas.microsoft.com/office/drawing/2014/main" id="{553D8B5F-1948-437C-A5F5-660AB83A7B86}"/>
                              </a:ext>
                            </a:extLst>
                          </p:cNvPr>
                          <p:cNvCxnSpPr/>
                          <p:nvPr/>
                        </p:nvCxnSpPr>
                        <p:spPr>
                          <a:xfrm flipV="1">
                            <a:off x="8039100" y="3900872"/>
                            <a:ext cx="2495550" cy="1553918"/>
                          </a:xfrm>
                          <a:prstGeom prst="line">
                            <a:avLst/>
                          </a:prstGeom>
                          <a:ln w="15875"/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mc:AlternateContent xmlns:mc="http://schemas.openxmlformats.org/markup-compatibility/2006" xmlns:a14="http://schemas.microsoft.com/office/drawing/2010/main">
                        <mc:Choice Requires="a14">
                          <p:sp>
                            <p:nvSpPr>
                              <p:cNvPr id="30" name="Rectangle 29">
                                <a:extLst>
                                  <a:ext uri="{FF2B5EF4-FFF2-40B4-BE49-F238E27FC236}">
                                    <a16:creationId xmlns:a16="http://schemas.microsoft.com/office/drawing/2014/main" id="{9D60BDF5-763B-4662-A899-4A00431748E6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10033543" y="3649941"/>
                                <a:ext cx="602452" cy="273264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lIns="0" tIns="0" rIns="0" bIns="0" rtlCol="0" anchor="ctr"/>
                              <a:lstStyle/>
                              <a:p>
                                <a:pPr algn="ctr"/>
                                <a14:m>
                                  <m:oMathPara xmlns:m="http://schemas.openxmlformats.org/officeDocument/2006/math">
                                    <m:oMathParaPr>
                                      <m:jc m:val="centerGroup"/>
                                    </m:oMathParaPr>
                                    <m:oMath xmlns:m="http://schemas.openxmlformats.org/officeDocument/2006/math"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oMath>
                                  </m:oMathPara>
                                </a14:m>
                                <a:endParaRPr lang="en-US" dirty="0">
                                  <a:solidFill>
                                    <a:schemeClr val="tx1"/>
                                  </a:solidFill>
                                </a:endParaRPr>
                              </a:p>
                            </p:txBody>
                          </p:sp>
                        </mc:Choice>
                        <mc:Fallback xmlns="">
                          <p:sp>
                            <p:nvSpPr>
                              <p:cNvPr id="30" name="Rectangle 29">
                                <a:extLst>
                                  <a:ext uri="{FF2B5EF4-FFF2-40B4-BE49-F238E27FC236}">
                                    <a16:creationId xmlns:a16="http://schemas.microsoft.com/office/drawing/2014/main" id="{9D60BDF5-763B-4662-A899-4A00431748E6}"/>
                                  </a:ext>
                                </a:extLst>
                              </p:cNvPr>
                              <p:cNvSpPr>
                                <a:spLocks noRot="1" noChangeAspect="1" noMove="1" noResize="1" noEditPoints="1" noAdjustHandles="1" noChangeArrowheads="1" noChangeShapeType="1" noTextEdit="1"/>
                              </p:cNvSpPr>
                              <p:nvPr/>
                            </p:nvSpPr>
                            <p:spPr>
                              <a:xfrm>
                                <a:off x="10033543" y="3649941"/>
                                <a:ext cx="602452" cy="273264"/>
                              </a:xfrm>
                              <a:prstGeom prst="rect">
                                <a:avLst/>
                              </a:prstGeom>
                              <a:blipFill>
                                <a:blip r:embed="rId5"/>
                                <a:stretch>
                                  <a:fillRect l="-5051" t="-10256" r="-2020" b="-48718"/>
                                </a:stretch>
                              </a:blipFill>
                              <a:ln>
                                <a:noFill/>
                              </a:ln>
                            </p:spPr>
                            <p:txBody>
                              <a:bodyPr/>
                              <a:lstStyle/>
                              <a:p>
                                <a:r>
                                  <a:rPr lang="en-US">
                                    <a:noFill/>
                                  </a:rPr>
                                  <a:t> </a:t>
                                </a:r>
                              </a:p>
                            </p:txBody>
                          </p:sp>
                        </mc:Fallback>
                      </mc:AlternateContent>
                    </p:grpSp>
                  </p:grpSp>
                </p:grpSp>
              </p:grpSp>
              <p:sp>
                <p:nvSpPr>
                  <p:cNvPr id="21" name="Rectangle 20">
                    <a:extLst>
                      <a:ext uri="{FF2B5EF4-FFF2-40B4-BE49-F238E27FC236}">
                        <a16:creationId xmlns:a16="http://schemas.microsoft.com/office/drawing/2014/main" id="{88EDA3C9-E96A-444E-BC1F-64CB774C1115}"/>
                      </a:ext>
                    </a:extLst>
                  </p:cNvPr>
                  <p:cNvSpPr/>
                  <p:nvPr/>
                </p:nvSpPr>
                <p:spPr>
                  <a:xfrm rot="19771533">
                    <a:off x="8887382" y="4354880"/>
                    <a:ext cx="164166" cy="32397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dirty="0">
                        <a:solidFill>
                          <a:srgbClr val="C00000"/>
                        </a:solidFill>
                      </a:rPr>
                      <a:t>x</a:t>
                    </a:r>
                  </a:p>
                </p:txBody>
              </p:sp>
            </p:grpSp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C44EBF1F-C0AD-499C-B30E-17C38111A83F}"/>
                    </a:ext>
                  </a:extLst>
                </p:cNvPr>
                <p:cNvSpPr/>
                <p:nvPr/>
              </p:nvSpPr>
              <p:spPr>
                <a:xfrm rot="19771533">
                  <a:off x="9074551" y="4659799"/>
                  <a:ext cx="232060" cy="17318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dirty="0">
                      <a:solidFill>
                        <a:srgbClr val="C00000"/>
                      </a:solidFill>
                    </a:rPr>
                    <a:t>x</a:t>
                  </a:r>
                </a:p>
              </p:txBody>
            </p:sp>
          </p:grp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F2EF06CC-1A13-408D-B49F-CF3544C35B06}"/>
                  </a:ext>
                </a:extLst>
              </p:cNvPr>
              <p:cNvSpPr/>
              <p:nvPr/>
            </p:nvSpPr>
            <p:spPr>
              <a:xfrm>
                <a:off x="3047618" y="2148220"/>
                <a:ext cx="1223107" cy="43738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sz="2000" i="1" baseline="20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𝛩</m:t>
                          </m:r>
                        </m:e>
                        <m:sub>
                          <m: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i="1" baseline="20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i="1" baseline="400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F2EF06CC-1A13-408D-B49F-CF3544C35B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7618" y="2148220"/>
                <a:ext cx="1223107" cy="437384"/>
              </a:xfrm>
              <a:prstGeom prst="rect">
                <a:avLst/>
              </a:prstGeom>
              <a:blipFill>
                <a:blip r:embed="rId8"/>
                <a:stretch>
                  <a:fillRect l="-298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3243264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3E36877-28B2-3207-9888-59ABA4DDB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31" y="0"/>
            <a:ext cx="12191999" cy="6895322"/>
          </a:xfrm>
          <a:solidFill>
            <a:schemeClr val="tx1"/>
          </a:solidFill>
        </p:spPr>
        <p:txBody>
          <a:bodyPr/>
          <a:lstStyle/>
          <a:p>
            <a:pPr marL="0" indent="0">
              <a:buNone/>
            </a:pPr>
            <a:endParaRPr lang="en-US" b="0" dirty="0"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he-I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290" y="2643018"/>
            <a:ext cx="10862187" cy="1369145"/>
          </a:xfrm>
        </p:spPr>
        <p:txBody>
          <a:bodyPr>
            <a:noAutofit/>
          </a:bodyPr>
          <a:lstStyle/>
          <a:p>
            <a:pPr algn="ctr"/>
            <a:r>
              <a:rPr lang="en-US" sz="96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Linear Regression</a:t>
            </a:r>
          </a:p>
        </p:txBody>
      </p:sp>
    </p:spTree>
    <p:extLst>
      <p:ext uri="{BB962C8B-B14F-4D97-AF65-F5344CB8AC3E}">
        <p14:creationId xmlns:p14="http://schemas.microsoft.com/office/powerpoint/2010/main" val="100204265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189CC-14F7-D958-C3A4-36249CD9D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21283"/>
          </a:xfrm>
        </p:spPr>
        <p:txBody>
          <a:bodyPr>
            <a:normAutofit fontScale="90000"/>
          </a:bodyPr>
          <a:lstStyle/>
          <a:p>
            <a:r>
              <a:rPr lang="en-US" dirty="0"/>
              <a:t>Linear Regression</a:t>
            </a:r>
            <a:endParaRPr lang="he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577DE9-5F4B-414D-62FA-65860E1A86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94318"/>
            <a:ext cx="10515600" cy="4982645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Create a linear pattern (a training set)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Declare a linear model with random parameters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Make use of gradient decent to fit the parameters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Make a prediction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r>
              <a:rPr lang="en-US" dirty="0"/>
              <a:t>We will look at two examples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42181255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23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Example-1: set the model ourselves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8C3843-0E50-27AE-E526-D5200A458274}"/>
              </a:ext>
            </a:extLst>
          </p:cNvPr>
          <p:cNvSpPr txBox="1"/>
          <p:nvPr/>
        </p:nvSpPr>
        <p:spPr>
          <a:xfrm>
            <a:off x="419881" y="1619243"/>
            <a:ext cx="11383347" cy="1200329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numpy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np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matplotlib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pyplot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plt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autograd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Variable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2065612-AA10-81F4-F5C2-9AB29520B091}"/>
              </a:ext>
            </a:extLst>
          </p:cNvPr>
          <p:cNvSpPr txBox="1"/>
          <p:nvPr/>
        </p:nvSpPr>
        <p:spPr>
          <a:xfrm>
            <a:off x="345233" y="1136686"/>
            <a:ext cx="10776857" cy="36617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l"/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var(--notebook-cell-output-font-family)"/>
              </a:rPr>
              <a:t>Import the needed packages</a:t>
            </a:r>
          </a:p>
        </p:txBody>
      </p:sp>
    </p:spTree>
    <p:extLst>
      <p:ext uri="{BB962C8B-B14F-4D97-AF65-F5344CB8AC3E}">
        <p14:creationId xmlns:p14="http://schemas.microsoft.com/office/powerpoint/2010/main" val="337830922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23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Example-1: set the model ourselves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2990413-9EB9-44C9-F216-EFA12FE4CC84}"/>
              </a:ext>
            </a:extLst>
          </p:cNvPr>
          <p:cNvGrpSpPr/>
          <p:nvPr/>
        </p:nvGrpSpPr>
        <p:grpSpPr>
          <a:xfrm>
            <a:off x="270585" y="1531219"/>
            <a:ext cx="11457995" cy="3505497"/>
            <a:chOff x="313249" y="1207768"/>
            <a:chExt cx="11457995" cy="350549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78C3843-0E50-27AE-E526-D5200A458274}"/>
                </a:ext>
              </a:extLst>
            </p:cNvPr>
            <p:cNvSpPr txBox="1"/>
            <p:nvPr/>
          </p:nvSpPr>
          <p:spPr>
            <a:xfrm>
              <a:off x="387897" y="1573944"/>
              <a:ext cx="11383347" cy="3139321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torch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manual_seed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2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b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b="0" dirty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# create dummy data for training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x_train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torch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randn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100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 *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10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y_train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x_train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+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3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* 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torch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randn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100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b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x_train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x_train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numpy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()</a:t>
              </a:r>
            </a:p>
            <a:p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y_train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y_train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numpy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()</a:t>
              </a:r>
            </a:p>
            <a:p>
              <a:b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inputs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Variable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torch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from_numpy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x_train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))</a:t>
              </a:r>
            </a:p>
            <a:p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labels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Variable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torch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from_numpy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y_train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))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2065612-AA10-81F4-F5C2-9AB29520B091}"/>
                </a:ext>
              </a:extLst>
            </p:cNvPr>
            <p:cNvSpPr txBox="1"/>
            <p:nvPr/>
          </p:nvSpPr>
          <p:spPr>
            <a:xfrm>
              <a:off x="313249" y="1207768"/>
              <a:ext cx="10776857" cy="366176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Create the training set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5C1EAD79-E962-3AB5-A321-AF333F437B86}"/>
              </a:ext>
            </a:extLst>
          </p:cNvPr>
          <p:cNvSpPr txBox="1"/>
          <p:nvPr/>
        </p:nvSpPr>
        <p:spPr>
          <a:xfrm>
            <a:off x="345232" y="1031508"/>
            <a:ext cx="10776857" cy="36617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We will use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`w`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and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`b`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as the parameter of the linear line as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`y = w * x + b`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621332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23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Example-1: Use Standard Linear Class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2990413-9EB9-44C9-F216-EFA12FE4CC84}"/>
              </a:ext>
            </a:extLst>
          </p:cNvPr>
          <p:cNvGrpSpPr/>
          <p:nvPr/>
        </p:nvGrpSpPr>
        <p:grpSpPr>
          <a:xfrm>
            <a:off x="419879" y="1069517"/>
            <a:ext cx="11383348" cy="1289506"/>
            <a:chOff x="313249" y="1207768"/>
            <a:chExt cx="11457995" cy="128950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78C3843-0E50-27AE-E526-D5200A458274}"/>
                </a:ext>
              </a:extLst>
            </p:cNvPr>
            <p:cNvSpPr txBox="1"/>
            <p:nvPr/>
          </p:nvSpPr>
          <p:spPr>
            <a:xfrm>
              <a:off x="387897" y="1573944"/>
              <a:ext cx="11383347" cy="92333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plt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plot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x_train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y_train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'o'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             </a:t>
              </a:r>
              <a:r>
                <a:rPr lang="en-US" b="0" dirty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# plot the new X,Y 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plt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xlabel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'X'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plt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ylabel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'Y'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2065612-AA10-81F4-F5C2-9AB29520B091}"/>
                </a:ext>
              </a:extLst>
            </p:cNvPr>
            <p:cNvSpPr txBox="1"/>
            <p:nvPr/>
          </p:nvSpPr>
          <p:spPr>
            <a:xfrm>
              <a:off x="313249" y="1207768"/>
              <a:ext cx="10776857" cy="366176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Plot the training set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EEB6F281-5116-0437-1C8A-54659A20A4A7}"/>
              </a:ext>
            </a:extLst>
          </p:cNvPr>
          <p:cNvSpPr txBox="1"/>
          <p:nvPr/>
        </p:nvSpPr>
        <p:spPr>
          <a:xfrm>
            <a:off x="494041" y="2572050"/>
            <a:ext cx="10706876" cy="36617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l"/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var(--notebook-cell-output-font-family)"/>
              </a:rPr>
              <a:t>Output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124054C-7944-04EF-4051-5BBB70D21F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89" y="2995873"/>
            <a:ext cx="3781425" cy="249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52756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23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Example-1: Use Standard Linear Class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2990413-9EB9-44C9-F216-EFA12FE4CC84}"/>
              </a:ext>
            </a:extLst>
          </p:cNvPr>
          <p:cNvGrpSpPr/>
          <p:nvPr/>
        </p:nvGrpSpPr>
        <p:grpSpPr>
          <a:xfrm>
            <a:off x="419879" y="1069517"/>
            <a:ext cx="11383348" cy="4425196"/>
            <a:chOff x="313249" y="1207768"/>
            <a:chExt cx="11457995" cy="4059495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78C3843-0E50-27AE-E526-D5200A458274}"/>
                </a:ext>
              </a:extLst>
            </p:cNvPr>
            <p:cNvSpPr txBox="1"/>
            <p:nvPr/>
          </p:nvSpPr>
          <p:spPr>
            <a:xfrm>
              <a:off x="387897" y="1573944"/>
              <a:ext cx="11383347" cy="369331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class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LR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torch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nn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Module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):</a:t>
              </a:r>
            </a:p>
            <a:p>
              <a:b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def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__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init</a:t>
              </a:r>
              <a:r>
                <a:rPr lang="en-US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__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self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input_size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output_size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):</a:t>
              </a: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US" b="0" dirty="0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super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().</a:t>
              </a:r>
              <a:r>
                <a:rPr lang="en-US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__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init</a:t>
              </a:r>
              <a:r>
                <a:rPr lang="en-US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__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()</a:t>
              </a: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self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linear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torch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.nn.Linear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input_size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output_size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b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def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forward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self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x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):    </a:t>
              </a: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US" b="0" dirty="0">
                  <a:solidFill>
                    <a:srgbClr val="C586C0"/>
                  </a:solidFill>
                  <a:effectLst/>
                  <a:latin typeface="Consolas" panose="020B0609020204030204" pitchFamily="49" charset="0"/>
                </a:rPr>
                <a:t>return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self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linear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x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    </a:t>
              </a: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  </a:t>
              </a: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def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get_parameters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self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):</a:t>
              </a: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  (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w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b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 = 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self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.parameters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()</a:t>
              </a:r>
            </a:p>
            <a:p>
              <a:b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US" b="0" dirty="0">
                  <a:solidFill>
                    <a:srgbClr val="C586C0"/>
                  </a:solidFill>
                  <a:effectLst/>
                  <a:latin typeface="Consolas" panose="020B0609020204030204" pitchFamily="49" charset="0"/>
                </a:rPr>
                <a:t>return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(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w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[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0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][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0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].item(),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b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[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0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].item()) 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2065612-AA10-81F4-F5C2-9AB29520B091}"/>
                </a:ext>
              </a:extLst>
            </p:cNvPr>
            <p:cNvSpPr txBox="1"/>
            <p:nvPr/>
          </p:nvSpPr>
          <p:spPr>
            <a:xfrm>
              <a:off x="313249" y="1207768"/>
              <a:ext cx="10776857" cy="366176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>
                <a:spcAft>
                  <a:spcPts val="600"/>
                </a:spcAft>
              </a:pPr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Define the LR inherit from </a:t>
              </a:r>
              <a:r>
                <a:rPr lang="en-US" dirty="0" err="1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nn.Module</a:t>
              </a:r>
              <a:endParaRPr lang="en-US" dirty="0">
                <a:solidFill>
                  <a:schemeClr val="bg1">
                    <a:lumMod val="75000"/>
                  </a:schemeClr>
                </a:solidFill>
                <a:latin typeface="var(--notebook-cell-output-font-family)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7780393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23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Example-1: Use Standard Linear Class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2990413-9EB9-44C9-F216-EFA12FE4CC84}"/>
              </a:ext>
            </a:extLst>
          </p:cNvPr>
          <p:cNvGrpSpPr/>
          <p:nvPr/>
        </p:nvGrpSpPr>
        <p:grpSpPr>
          <a:xfrm>
            <a:off x="419879" y="1069517"/>
            <a:ext cx="11383348" cy="2153489"/>
            <a:chOff x="313249" y="1207768"/>
            <a:chExt cx="11457995" cy="1975523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78C3843-0E50-27AE-E526-D5200A458274}"/>
                </a:ext>
              </a:extLst>
            </p:cNvPr>
            <p:cNvSpPr txBox="1"/>
            <p:nvPr/>
          </p:nvSpPr>
          <p:spPr>
            <a:xfrm>
              <a:off x="387897" y="1573944"/>
              <a:ext cx="11383347" cy="160934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input_dim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       </a:t>
              </a:r>
              <a:r>
                <a:rPr lang="en-US" b="0" dirty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# takes variable 'x' 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output_dim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      </a:t>
              </a:r>
              <a:r>
                <a:rPr lang="en-US" b="0" dirty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# takes variable 'y'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learning_rate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0.01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</a:t>
              </a:r>
            </a:p>
            <a:p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epochs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100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b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model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LR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input_dim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output_dim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2065612-AA10-81F4-F5C2-9AB29520B091}"/>
                </a:ext>
              </a:extLst>
            </p:cNvPr>
            <p:cNvSpPr txBox="1"/>
            <p:nvPr/>
          </p:nvSpPr>
          <p:spPr>
            <a:xfrm>
              <a:off x="313249" y="1207768"/>
              <a:ext cx="10776857" cy="338810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>
                <a:spcAft>
                  <a:spcPts val="600"/>
                </a:spcAft>
              </a:pPr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Create instance of LR model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921BEEF4-DDFD-B7B4-198D-1B729193CA23}"/>
              </a:ext>
            </a:extLst>
          </p:cNvPr>
          <p:cNvGrpSpPr/>
          <p:nvPr/>
        </p:nvGrpSpPr>
        <p:grpSpPr>
          <a:xfrm>
            <a:off x="494041" y="3798160"/>
            <a:ext cx="11383591" cy="735508"/>
            <a:chOff x="-1968763" y="2914842"/>
            <a:chExt cx="11457995" cy="735508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82E353A-0A67-9DCC-4B05-AC411B5E1EE9}"/>
                </a:ext>
              </a:extLst>
            </p:cNvPr>
            <p:cNvSpPr txBox="1"/>
            <p:nvPr/>
          </p:nvSpPr>
          <p:spPr>
            <a:xfrm>
              <a:off x="-1894115" y="3281018"/>
              <a:ext cx="11383347" cy="36933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Model is now </a:t>
              </a:r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an instance of LR we will work with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7A94539-051F-EE87-BE31-E2E1E29F1BF9}"/>
                </a:ext>
              </a:extLst>
            </p:cNvPr>
            <p:cNvSpPr txBox="1"/>
            <p:nvPr/>
          </p:nvSpPr>
          <p:spPr>
            <a:xfrm>
              <a:off x="-1968763" y="2914842"/>
              <a:ext cx="10776857" cy="366176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Note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6800467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23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Example-1: Use Standard Linear Class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2990413-9EB9-44C9-F216-EFA12FE4CC84}"/>
              </a:ext>
            </a:extLst>
          </p:cNvPr>
          <p:cNvGrpSpPr/>
          <p:nvPr/>
        </p:nvGrpSpPr>
        <p:grpSpPr>
          <a:xfrm>
            <a:off x="419879" y="1069517"/>
            <a:ext cx="11383348" cy="4369481"/>
            <a:chOff x="313249" y="1207768"/>
            <a:chExt cx="11457995" cy="4008384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78C3843-0E50-27AE-E526-D5200A458274}"/>
                </a:ext>
              </a:extLst>
            </p:cNvPr>
            <p:cNvSpPr txBox="1"/>
            <p:nvPr/>
          </p:nvSpPr>
          <p:spPr>
            <a:xfrm>
              <a:off x="387897" y="1573944"/>
              <a:ext cx="11383347" cy="364220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def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plot_fit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model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: </a:t>
              </a:r>
              <a:r>
                <a:rPr lang="en-US" b="0" dirty="0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LR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title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: </a:t>
              </a:r>
              <a:r>
                <a:rPr lang="en-US" b="0" dirty="0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str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):</a:t>
              </a: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plt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title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title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b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w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b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model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get_parameters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()</a:t>
              </a: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print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w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b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x1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np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array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([-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30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30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])</a:t>
              </a:r>
            </a:p>
            <a:p>
              <a:b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y1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w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*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x1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+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b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b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plt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plot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x1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y1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'r'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plt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scatter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x_train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y_train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plt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xlabel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'X'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plt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ylabel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'Y'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plt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show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()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2065612-AA10-81F4-F5C2-9AB29520B091}"/>
                </a:ext>
              </a:extLst>
            </p:cNvPr>
            <p:cNvSpPr txBox="1"/>
            <p:nvPr/>
          </p:nvSpPr>
          <p:spPr>
            <a:xfrm>
              <a:off x="313249" y="1207768"/>
              <a:ext cx="10776857" cy="338810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>
                <a:spcAft>
                  <a:spcPts val="600"/>
                </a:spcAft>
              </a:pPr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Plotting the initial regression line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7103748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23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Example-1: Use Standard Linear Class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2990413-9EB9-44C9-F216-EFA12FE4CC84}"/>
              </a:ext>
            </a:extLst>
          </p:cNvPr>
          <p:cNvGrpSpPr/>
          <p:nvPr/>
        </p:nvGrpSpPr>
        <p:grpSpPr>
          <a:xfrm>
            <a:off x="419879" y="1069517"/>
            <a:ext cx="11383348" cy="768495"/>
            <a:chOff x="313249" y="1207768"/>
            <a:chExt cx="11457995" cy="70498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78C3843-0E50-27AE-E526-D5200A458274}"/>
                </a:ext>
              </a:extLst>
            </p:cNvPr>
            <p:cNvSpPr txBox="1"/>
            <p:nvPr/>
          </p:nvSpPr>
          <p:spPr>
            <a:xfrm>
              <a:off x="387897" y="1573944"/>
              <a:ext cx="11383347" cy="33881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plot_fit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model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'Initial Model'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2065612-AA10-81F4-F5C2-9AB29520B091}"/>
                </a:ext>
              </a:extLst>
            </p:cNvPr>
            <p:cNvSpPr txBox="1"/>
            <p:nvPr/>
          </p:nvSpPr>
          <p:spPr>
            <a:xfrm>
              <a:off x="313249" y="1207768"/>
              <a:ext cx="10776857" cy="338810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>
                <a:spcAft>
                  <a:spcPts val="600"/>
                </a:spcAft>
              </a:pPr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Plotting the initial regression line</a:t>
              </a: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B8A5CF6A-03A6-B1DA-B7EA-AA1F5EE374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92" y="2105025"/>
            <a:ext cx="3724275" cy="264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61698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23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Example-1: Use Standard Linear Class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2990413-9EB9-44C9-F216-EFA12FE4CC84}"/>
              </a:ext>
            </a:extLst>
          </p:cNvPr>
          <p:cNvGrpSpPr/>
          <p:nvPr/>
        </p:nvGrpSpPr>
        <p:grpSpPr>
          <a:xfrm>
            <a:off x="419879" y="1069517"/>
            <a:ext cx="11383348" cy="1012507"/>
            <a:chOff x="313249" y="1207768"/>
            <a:chExt cx="11457995" cy="101250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78C3843-0E50-27AE-E526-D5200A458274}"/>
                </a:ext>
              </a:extLst>
            </p:cNvPr>
            <p:cNvSpPr txBox="1"/>
            <p:nvPr/>
          </p:nvSpPr>
          <p:spPr>
            <a:xfrm>
              <a:off x="387897" y="1573944"/>
              <a:ext cx="11383347" cy="646331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criterion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torch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.nn.MSELoss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() </a:t>
              </a:r>
            </a:p>
            <a:p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optimizer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torch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.optim.SGD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model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.parameters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(), 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lr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learning_rate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2065612-AA10-81F4-F5C2-9AB29520B091}"/>
                </a:ext>
              </a:extLst>
            </p:cNvPr>
            <p:cNvSpPr txBox="1"/>
            <p:nvPr/>
          </p:nvSpPr>
          <p:spPr>
            <a:xfrm>
              <a:off x="313249" y="1207768"/>
              <a:ext cx="10776857" cy="366176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Declare lost function and SGD optimizer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A822FA64-0388-2025-4168-9F3A8EDB40A6}"/>
              </a:ext>
            </a:extLst>
          </p:cNvPr>
          <p:cNvGrpSpPr/>
          <p:nvPr/>
        </p:nvGrpSpPr>
        <p:grpSpPr>
          <a:xfrm>
            <a:off x="404204" y="2448200"/>
            <a:ext cx="11383591" cy="1012507"/>
            <a:chOff x="-1968763" y="2914842"/>
            <a:chExt cx="11457995" cy="1012507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D8FB579-5F0A-4684-F497-520E8FC40949}"/>
                </a:ext>
              </a:extLst>
            </p:cNvPr>
            <p:cNvSpPr txBox="1"/>
            <p:nvPr/>
          </p:nvSpPr>
          <p:spPr>
            <a:xfrm>
              <a:off x="-1894115" y="3281018"/>
              <a:ext cx="11383347" cy="646331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9CDCFE"/>
                  </a:solidFill>
                  <a:latin typeface="Consolas" panose="020B0609020204030204" pitchFamily="49" charset="0"/>
                </a:rPr>
                <a:t>Criterion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: is a lost function that calculate the mean square error</a:t>
              </a:r>
            </a:p>
            <a:p>
              <a:r>
                <a:rPr lang="en-US" dirty="0">
                  <a:solidFill>
                    <a:srgbClr val="9CDCFE"/>
                  </a:solidFill>
                  <a:latin typeface="Consolas" panose="020B0609020204030204" pitchFamily="49" charset="0"/>
                </a:rPr>
                <a:t>Optimizer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: </a:t>
              </a:r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calculate the derivative (gradian) using Stochastic Gradient Descent 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EB6F281-5116-0437-1C8A-54659A20A4A7}"/>
                </a:ext>
              </a:extLst>
            </p:cNvPr>
            <p:cNvSpPr txBox="1"/>
            <p:nvPr/>
          </p:nvSpPr>
          <p:spPr>
            <a:xfrm>
              <a:off x="-1968763" y="2914842"/>
              <a:ext cx="10776857" cy="366176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Note: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310842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" name="Group 125">
            <a:extLst>
              <a:ext uri="{FF2B5EF4-FFF2-40B4-BE49-F238E27FC236}">
                <a16:creationId xmlns:a16="http://schemas.microsoft.com/office/drawing/2014/main" id="{225085AB-C7AB-43B1-B6D0-9E17EC8D8AB3}"/>
              </a:ext>
            </a:extLst>
          </p:cNvPr>
          <p:cNvGrpSpPr/>
          <p:nvPr/>
        </p:nvGrpSpPr>
        <p:grpSpPr>
          <a:xfrm>
            <a:off x="606866" y="1372983"/>
            <a:ext cx="4556889" cy="2354381"/>
            <a:chOff x="606866" y="1372983"/>
            <a:chExt cx="4556889" cy="2354381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0ACCBFA4-A86A-4BEA-A4FD-0A95D872381E}"/>
                </a:ext>
              </a:extLst>
            </p:cNvPr>
            <p:cNvSpPr/>
            <p:nvPr/>
          </p:nvSpPr>
          <p:spPr>
            <a:xfrm rot="19771533">
              <a:off x="3876327" y="1802159"/>
              <a:ext cx="303626" cy="1593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rgbClr val="C00000"/>
                  </a:solidFill>
                </a:rPr>
                <a:t>x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520DAFCC-8756-4460-8A7A-297B8CB885BF}"/>
                </a:ext>
              </a:extLst>
            </p:cNvPr>
            <p:cNvSpPr/>
            <p:nvPr/>
          </p:nvSpPr>
          <p:spPr>
            <a:xfrm rot="19771533">
              <a:off x="2825133" y="2337636"/>
              <a:ext cx="303626" cy="1593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rgbClr val="C00000"/>
                  </a:solidFill>
                </a:rPr>
                <a:t>x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B8F576CB-6383-4CA0-84B3-088A63BE279D}"/>
                </a:ext>
              </a:extLst>
            </p:cNvPr>
            <p:cNvSpPr/>
            <p:nvPr/>
          </p:nvSpPr>
          <p:spPr>
            <a:xfrm rot="19771533">
              <a:off x="1886198" y="2801975"/>
              <a:ext cx="303626" cy="1593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rgbClr val="C00000"/>
                  </a:solidFill>
                </a:rPr>
                <a:t>x</a:t>
              </a:r>
            </a:p>
          </p:txBody>
        </p:sp>
        <p:grpSp>
          <p:nvGrpSpPr>
            <p:cNvPr id="125" name="Group 124">
              <a:extLst>
                <a:ext uri="{FF2B5EF4-FFF2-40B4-BE49-F238E27FC236}">
                  <a16:creationId xmlns:a16="http://schemas.microsoft.com/office/drawing/2014/main" id="{FF05BFF4-026B-4926-A04E-1E0F4431D5B1}"/>
                </a:ext>
              </a:extLst>
            </p:cNvPr>
            <p:cNvGrpSpPr/>
            <p:nvPr/>
          </p:nvGrpSpPr>
          <p:grpSpPr>
            <a:xfrm>
              <a:off x="606866" y="1372983"/>
              <a:ext cx="4556889" cy="2354381"/>
              <a:chOff x="606866" y="1372983"/>
              <a:chExt cx="4556889" cy="2354381"/>
            </a:xfrm>
          </p:grpSpPr>
          <p:grpSp>
            <p:nvGrpSpPr>
              <p:cNvPr id="69" name="Group 68">
                <a:extLst>
                  <a:ext uri="{FF2B5EF4-FFF2-40B4-BE49-F238E27FC236}">
                    <a16:creationId xmlns:a16="http://schemas.microsoft.com/office/drawing/2014/main" id="{BE4A6438-5877-406E-BC3D-2AFFD9784013}"/>
                  </a:ext>
                </a:extLst>
              </p:cNvPr>
              <p:cNvGrpSpPr/>
              <p:nvPr/>
            </p:nvGrpSpPr>
            <p:grpSpPr>
              <a:xfrm>
                <a:off x="842380" y="3463853"/>
                <a:ext cx="4321375" cy="263511"/>
                <a:chOff x="787117" y="3199143"/>
                <a:chExt cx="3307358" cy="246061"/>
              </a:xfrm>
            </p:grpSpPr>
            <p:cxnSp>
              <p:nvCxnSpPr>
                <p:cNvPr id="62" name="Straight Connector 61">
                  <a:extLst>
                    <a:ext uri="{FF2B5EF4-FFF2-40B4-BE49-F238E27FC236}">
                      <a16:creationId xmlns:a16="http://schemas.microsoft.com/office/drawing/2014/main" id="{805FFFDC-D464-4537-803F-DAF029E8AF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87117" y="3203970"/>
                  <a:ext cx="3307358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3" name="Rectangle 62">
                  <a:extLst>
                    <a:ext uri="{FF2B5EF4-FFF2-40B4-BE49-F238E27FC236}">
                      <a16:creationId xmlns:a16="http://schemas.microsoft.com/office/drawing/2014/main" id="{6C05080E-AF0F-48B8-AA80-EE05CCE531FA}"/>
                    </a:ext>
                  </a:extLst>
                </p:cNvPr>
                <p:cNvSpPr/>
                <p:nvPr/>
              </p:nvSpPr>
              <p:spPr>
                <a:xfrm>
                  <a:off x="2282226" y="3203971"/>
                  <a:ext cx="314758" cy="234717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2</a:t>
                  </a:r>
                </a:p>
              </p:txBody>
            </p:sp>
            <p:sp>
              <p:nvSpPr>
                <p:cNvPr id="64" name="Rectangle 63">
                  <a:extLst>
                    <a:ext uri="{FF2B5EF4-FFF2-40B4-BE49-F238E27FC236}">
                      <a16:creationId xmlns:a16="http://schemas.microsoft.com/office/drawing/2014/main" id="{C0B9920E-56DC-42A3-B39E-34A61042A14E}"/>
                    </a:ext>
                  </a:extLst>
                </p:cNvPr>
                <p:cNvSpPr/>
                <p:nvPr/>
              </p:nvSpPr>
              <p:spPr>
                <a:xfrm>
                  <a:off x="1562649" y="3199143"/>
                  <a:ext cx="391615" cy="24606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1</a:t>
                  </a:r>
                </a:p>
              </p:txBody>
            </p:sp>
            <p:sp>
              <p:nvSpPr>
                <p:cNvPr id="65" name="Rectangle 64">
                  <a:extLst>
                    <a:ext uri="{FF2B5EF4-FFF2-40B4-BE49-F238E27FC236}">
                      <a16:creationId xmlns:a16="http://schemas.microsoft.com/office/drawing/2014/main" id="{E2B53956-F0F7-4FD5-BCA4-1069D6A5350D}"/>
                    </a:ext>
                  </a:extLst>
                </p:cNvPr>
                <p:cNvSpPr/>
                <p:nvPr/>
              </p:nvSpPr>
              <p:spPr>
                <a:xfrm>
                  <a:off x="3087472" y="3209332"/>
                  <a:ext cx="314758" cy="234717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3</a:t>
                  </a:r>
                </a:p>
              </p:txBody>
            </p:sp>
          </p:grp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81F45CF6-01A9-4022-8C72-3C8298105E4F}"/>
                  </a:ext>
                </a:extLst>
              </p:cNvPr>
              <p:cNvGrpSpPr/>
              <p:nvPr/>
            </p:nvGrpSpPr>
            <p:grpSpPr>
              <a:xfrm>
                <a:off x="606866" y="1372983"/>
                <a:ext cx="522891" cy="2227464"/>
                <a:chOff x="606867" y="1246735"/>
                <a:chExt cx="400194" cy="2079957"/>
              </a:xfrm>
            </p:grpSpPr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EFA33C8D-3D3F-49E1-B94A-4CB92DB78851}"/>
                    </a:ext>
                  </a:extLst>
                </p:cNvPr>
                <p:cNvSpPr/>
                <p:nvPr/>
              </p:nvSpPr>
              <p:spPr>
                <a:xfrm>
                  <a:off x="606867" y="1598838"/>
                  <a:ext cx="391615" cy="24606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3</a:t>
                  </a:r>
                </a:p>
              </p:txBody>
            </p:sp>
            <p:grpSp>
              <p:nvGrpSpPr>
                <p:cNvPr id="5" name="Group 4">
                  <a:extLst>
                    <a:ext uri="{FF2B5EF4-FFF2-40B4-BE49-F238E27FC236}">
                      <a16:creationId xmlns:a16="http://schemas.microsoft.com/office/drawing/2014/main" id="{1B7A181E-4A24-495A-8BB3-8E6C70F0884D}"/>
                    </a:ext>
                  </a:extLst>
                </p:cNvPr>
                <p:cNvGrpSpPr/>
                <p:nvPr/>
              </p:nvGrpSpPr>
              <p:grpSpPr>
                <a:xfrm>
                  <a:off x="615446" y="1246735"/>
                  <a:ext cx="391615" cy="2079957"/>
                  <a:chOff x="615446" y="1246735"/>
                  <a:chExt cx="391615" cy="2079957"/>
                </a:xfrm>
              </p:grpSpPr>
              <p:grpSp>
                <p:nvGrpSpPr>
                  <p:cNvPr id="59" name="Group 58">
                    <a:extLst>
                      <a:ext uri="{FF2B5EF4-FFF2-40B4-BE49-F238E27FC236}">
                        <a16:creationId xmlns:a16="http://schemas.microsoft.com/office/drawing/2014/main" id="{8935A961-DA2D-47EB-9C76-529B1D66D076}"/>
                      </a:ext>
                    </a:extLst>
                  </p:cNvPr>
                  <p:cNvGrpSpPr/>
                  <p:nvPr/>
                </p:nvGrpSpPr>
                <p:grpSpPr>
                  <a:xfrm>
                    <a:off x="659601" y="1246735"/>
                    <a:ext cx="301585" cy="2079957"/>
                    <a:chOff x="7552188" y="3538921"/>
                    <a:chExt cx="301169" cy="2421535"/>
                  </a:xfrm>
                </p:grpSpPr>
                <p:cxnSp>
                  <p:nvCxnSpPr>
                    <p:cNvPr id="60" name="Straight Connector 59">
                      <a:extLst>
                        <a:ext uri="{FF2B5EF4-FFF2-40B4-BE49-F238E27FC236}">
                          <a16:creationId xmlns:a16="http://schemas.microsoft.com/office/drawing/2014/main" id="{12184A78-DA44-4242-BB5B-7EA290DFD93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7853357" y="3538921"/>
                      <a:ext cx="0" cy="2421535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61" name="Rectangle 60">
                      <a:extLst>
                        <a:ext uri="{FF2B5EF4-FFF2-40B4-BE49-F238E27FC236}">
                          <a16:creationId xmlns:a16="http://schemas.microsoft.com/office/drawing/2014/main" id="{263DED8D-20F6-4D06-B904-9EE37E3B296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52188" y="4442945"/>
                      <a:ext cx="285754" cy="343219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p:txBody>
                </p:sp>
              </p:grpSp>
              <p:sp>
                <p:nvSpPr>
                  <p:cNvPr id="68" name="Rectangle 67">
                    <a:extLst>
                      <a:ext uri="{FF2B5EF4-FFF2-40B4-BE49-F238E27FC236}">
                        <a16:creationId xmlns:a16="http://schemas.microsoft.com/office/drawing/2014/main" id="{88048A96-8BBB-4B66-8865-7F2B107A5E98}"/>
                      </a:ext>
                    </a:extLst>
                  </p:cNvPr>
                  <p:cNvSpPr/>
                  <p:nvPr/>
                </p:nvSpPr>
                <p:spPr>
                  <a:xfrm>
                    <a:off x="615446" y="2530533"/>
                    <a:ext cx="391615" cy="24606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dirty="0">
                        <a:solidFill>
                          <a:schemeClr val="tx1"/>
                        </a:solidFill>
                      </a:rPr>
                      <a:t>1</a:t>
                    </a:r>
                  </a:p>
                </p:txBody>
              </p:sp>
            </p:grpSp>
          </p:grpSp>
        </p:grpSp>
      </p:grp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783513"/>
            <a:ext cx="10862187" cy="5393450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</a:t>
            </a: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520111D5-A648-4A25-8FD8-EDF5B71A22A1}"/>
              </a:ext>
            </a:extLst>
          </p:cNvPr>
          <p:cNvGrpSpPr/>
          <p:nvPr/>
        </p:nvGrpSpPr>
        <p:grpSpPr>
          <a:xfrm>
            <a:off x="6221349" y="3418244"/>
            <a:ext cx="4819306" cy="246061"/>
            <a:chOff x="787117" y="3199143"/>
            <a:chExt cx="3307358" cy="246061"/>
          </a:xfrm>
        </p:grpSpPr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C9DFBE26-B285-43E6-95AC-7BF63B450A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7117" y="3203970"/>
              <a:ext cx="330735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168D125B-F2CB-41AF-8DF5-AA834FD61814}"/>
                </a:ext>
              </a:extLst>
            </p:cNvPr>
            <p:cNvSpPr/>
            <p:nvPr/>
          </p:nvSpPr>
          <p:spPr>
            <a:xfrm>
              <a:off x="2282226" y="3203971"/>
              <a:ext cx="314758" cy="23471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A2DDC867-840A-4B8F-A6AE-7719CCD2B988}"/>
                </a:ext>
              </a:extLst>
            </p:cNvPr>
            <p:cNvSpPr/>
            <p:nvPr/>
          </p:nvSpPr>
          <p:spPr>
            <a:xfrm>
              <a:off x="1562649" y="3199143"/>
              <a:ext cx="391615" cy="24606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25267685-B7EE-4BA6-899A-143D0A0E4D19}"/>
                </a:ext>
              </a:extLst>
            </p:cNvPr>
            <p:cNvSpPr/>
            <p:nvPr/>
          </p:nvSpPr>
          <p:spPr>
            <a:xfrm>
              <a:off x="3087472" y="3209332"/>
              <a:ext cx="314758" cy="23471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3</a:t>
              </a: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F9A67028-F0D7-433C-9793-207CF6E16F48}"/>
              </a:ext>
            </a:extLst>
          </p:cNvPr>
          <p:cNvGrpSpPr/>
          <p:nvPr/>
        </p:nvGrpSpPr>
        <p:grpSpPr>
          <a:xfrm>
            <a:off x="5969496" y="1523207"/>
            <a:ext cx="583141" cy="2079957"/>
            <a:chOff x="606867" y="1246735"/>
            <a:chExt cx="400194" cy="2079957"/>
          </a:xfrm>
        </p:grpSpPr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04D9F571-F6FE-484C-802B-B4E7590EC234}"/>
                </a:ext>
              </a:extLst>
            </p:cNvPr>
            <p:cNvSpPr/>
            <p:nvPr/>
          </p:nvSpPr>
          <p:spPr>
            <a:xfrm>
              <a:off x="606867" y="1598838"/>
              <a:ext cx="391615" cy="24606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3</a:t>
              </a:r>
            </a:p>
          </p:txBody>
        </p: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B4667DE2-5792-4A20-8C0F-6C794C5CA37F}"/>
                </a:ext>
              </a:extLst>
            </p:cNvPr>
            <p:cNvGrpSpPr/>
            <p:nvPr/>
          </p:nvGrpSpPr>
          <p:grpSpPr>
            <a:xfrm>
              <a:off x="615446" y="1246735"/>
              <a:ext cx="391615" cy="2079957"/>
              <a:chOff x="615446" y="1246735"/>
              <a:chExt cx="391615" cy="2079957"/>
            </a:xfrm>
          </p:grpSpPr>
          <p:grpSp>
            <p:nvGrpSpPr>
              <p:cNvPr id="81" name="Group 80">
                <a:extLst>
                  <a:ext uri="{FF2B5EF4-FFF2-40B4-BE49-F238E27FC236}">
                    <a16:creationId xmlns:a16="http://schemas.microsoft.com/office/drawing/2014/main" id="{D1AA51E4-7FC0-4276-8694-379491A98EEB}"/>
                  </a:ext>
                </a:extLst>
              </p:cNvPr>
              <p:cNvGrpSpPr/>
              <p:nvPr/>
            </p:nvGrpSpPr>
            <p:grpSpPr>
              <a:xfrm>
                <a:off x="659601" y="1246735"/>
                <a:ext cx="301585" cy="2079957"/>
                <a:chOff x="7552188" y="3538921"/>
                <a:chExt cx="301169" cy="2421535"/>
              </a:xfrm>
            </p:grpSpPr>
            <p:cxnSp>
              <p:nvCxnSpPr>
                <p:cNvPr id="83" name="Straight Connector 82">
                  <a:extLst>
                    <a:ext uri="{FF2B5EF4-FFF2-40B4-BE49-F238E27FC236}">
                      <a16:creationId xmlns:a16="http://schemas.microsoft.com/office/drawing/2014/main" id="{EAE3042F-6DC4-4923-8AED-102F81A9505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853357" y="3538921"/>
                  <a:ext cx="0" cy="2421535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4" name="Rectangle 83">
                  <a:extLst>
                    <a:ext uri="{FF2B5EF4-FFF2-40B4-BE49-F238E27FC236}">
                      <a16:creationId xmlns:a16="http://schemas.microsoft.com/office/drawing/2014/main" id="{1C64ACF5-6BC3-4270-993C-54CB3279E8C3}"/>
                    </a:ext>
                  </a:extLst>
                </p:cNvPr>
                <p:cNvSpPr/>
                <p:nvPr/>
              </p:nvSpPr>
              <p:spPr>
                <a:xfrm>
                  <a:off x="7552188" y="4442945"/>
                  <a:ext cx="285754" cy="343219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2</a:t>
                  </a:r>
                </a:p>
              </p:txBody>
            </p:sp>
          </p:grpSp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0012AA2A-1B43-4100-A2DE-D76F181C6833}"/>
                  </a:ext>
                </a:extLst>
              </p:cNvPr>
              <p:cNvSpPr/>
              <p:nvPr/>
            </p:nvSpPr>
            <p:spPr>
              <a:xfrm>
                <a:off x="615446" y="2530533"/>
                <a:ext cx="391615" cy="24606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1</a:t>
                </a:r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5A160537-767E-481C-AF23-C230DE8E1925}"/>
                  </a:ext>
                </a:extLst>
              </p:cNvPr>
              <p:cNvSpPr/>
              <p:nvPr/>
            </p:nvSpPr>
            <p:spPr>
              <a:xfrm>
                <a:off x="653060" y="252217"/>
                <a:ext cx="4696902" cy="68894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r>
                  <a:rPr lang="en-US" sz="28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 For fixed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8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function</m:t>
                    </m:r>
                    <m:r>
                      <a:rPr lang="en-US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of</m:t>
                    </m:r>
                    <m:r>
                      <a:rPr lang="en-US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x</m:t>
                    </m:r>
                  </m:oMath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5A160537-767E-481C-AF23-C230DE8E19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060" y="252217"/>
                <a:ext cx="4696902" cy="688940"/>
              </a:xfrm>
              <a:prstGeom prst="rect">
                <a:avLst/>
              </a:prstGeom>
              <a:blipFill>
                <a:blip r:embed="rId2"/>
                <a:stretch>
                  <a:fillRect b="-1327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D48B85D4-A534-4616-A262-236B8A2CECCE}"/>
                  </a:ext>
                </a:extLst>
              </p:cNvPr>
              <p:cNvSpPr/>
              <p:nvPr/>
            </p:nvSpPr>
            <p:spPr>
              <a:xfrm>
                <a:off x="6539595" y="336180"/>
                <a:ext cx="4990826" cy="68894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40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4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 Function of parameters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</m:oMath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D48B85D4-A534-4616-A262-236B8A2CEC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9595" y="336180"/>
                <a:ext cx="4990826" cy="688940"/>
              </a:xfrm>
              <a:prstGeom prst="rect">
                <a:avLst/>
              </a:prstGeom>
              <a:blipFill>
                <a:blip r:embed="rId3"/>
                <a:stretch>
                  <a:fillRect l="-611" b="-1327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0" name="Group 179">
            <a:extLst>
              <a:ext uri="{FF2B5EF4-FFF2-40B4-BE49-F238E27FC236}">
                <a16:creationId xmlns:a16="http://schemas.microsoft.com/office/drawing/2014/main" id="{2C80B58B-B030-487E-973C-A958A65FC5A5}"/>
              </a:ext>
            </a:extLst>
          </p:cNvPr>
          <p:cNvGrpSpPr/>
          <p:nvPr/>
        </p:nvGrpSpPr>
        <p:grpSpPr>
          <a:xfrm>
            <a:off x="6046250" y="1323975"/>
            <a:ext cx="3516851" cy="2095172"/>
            <a:chOff x="6046250" y="1323975"/>
            <a:chExt cx="3516851" cy="2095172"/>
          </a:xfrm>
        </p:grpSpPr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1B056535-B91A-4D98-B227-07CCC25B6FEE}"/>
                </a:ext>
              </a:extLst>
            </p:cNvPr>
            <p:cNvSpPr/>
            <p:nvPr/>
          </p:nvSpPr>
          <p:spPr>
            <a:xfrm>
              <a:off x="6152275" y="1323975"/>
              <a:ext cx="3410826" cy="2095172"/>
            </a:xfrm>
            <a:custGeom>
              <a:avLst/>
              <a:gdLst>
                <a:gd name="connsiteX0" fmla="*/ 0 w 3419475"/>
                <a:gd name="connsiteY0" fmla="*/ 152400 h 2124086"/>
                <a:gd name="connsiteX1" fmla="*/ 314325 w 3419475"/>
                <a:gd name="connsiteY1" fmla="*/ 923925 h 2124086"/>
                <a:gd name="connsiteX2" fmla="*/ 561975 w 3419475"/>
                <a:gd name="connsiteY2" fmla="*/ 1295400 h 2124086"/>
                <a:gd name="connsiteX3" fmla="*/ 885825 w 3419475"/>
                <a:gd name="connsiteY3" fmla="*/ 1838325 h 2124086"/>
                <a:gd name="connsiteX4" fmla="*/ 1466850 w 3419475"/>
                <a:gd name="connsiteY4" fmla="*/ 2124075 h 2124086"/>
                <a:gd name="connsiteX5" fmla="*/ 2085975 w 3419475"/>
                <a:gd name="connsiteY5" fmla="*/ 1847850 h 2124086"/>
                <a:gd name="connsiteX6" fmla="*/ 2533650 w 3419475"/>
                <a:gd name="connsiteY6" fmla="*/ 1400175 h 2124086"/>
                <a:gd name="connsiteX7" fmla="*/ 2847975 w 3419475"/>
                <a:gd name="connsiteY7" fmla="*/ 923925 h 2124086"/>
                <a:gd name="connsiteX8" fmla="*/ 3228975 w 3419475"/>
                <a:gd name="connsiteY8" fmla="*/ 361950 h 2124086"/>
                <a:gd name="connsiteX9" fmla="*/ 3419475 w 3419475"/>
                <a:gd name="connsiteY9" fmla="*/ 0 h 2124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19475" h="2124086">
                  <a:moveTo>
                    <a:pt x="0" y="152400"/>
                  </a:moveTo>
                  <a:cubicBezTo>
                    <a:pt x="110331" y="442912"/>
                    <a:pt x="220663" y="733425"/>
                    <a:pt x="314325" y="923925"/>
                  </a:cubicBezTo>
                  <a:cubicBezTo>
                    <a:pt x="407988" y="1114425"/>
                    <a:pt x="466725" y="1143000"/>
                    <a:pt x="561975" y="1295400"/>
                  </a:cubicBezTo>
                  <a:cubicBezTo>
                    <a:pt x="657225" y="1447800"/>
                    <a:pt x="735013" y="1700213"/>
                    <a:pt x="885825" y="1838325"/>
                  </a:cubicBezTo>
                  <a:cubicBezTo>
                    <a:pt x="1036638" y="1976438"/>
                    <a:pt x="1266825" y="2122487"/>
                    <a:pt x="1466850" y="2124075"/>
                  </a:cubicBezTo>
                  <a:cubicBezTo>
                    <a:pt x="1666875" y="2125663"/>
                    <a:pt x="1908175" y="1968500"/>
                    <a:pt x="2085975" y="1847850"/>
                  </a:cubicBezTo>
                  <a:cubicBezTo>
                    <a:pt x="2263775" y="1727200"/>
                    <a:pt x="2406650" y="1554162"/>
                    <a:pt x="2533650" y="1400175"/>
                  </a:cubicBezTo>
                  <a:cubicBezTo>
                    <a:pt x="2660650" y="1246188"/>
                    <a:pt x="2732088" y="1096963"/>
                    <a:pt x="2847975" y="923925"/>
                  </a:cubicBezTo>
                  <a:cubicBezTo>
                    <a:pt x="2963863" y="750888"/>
                    <a:pt x="3133725" y="515938"/>
                    <a:pt x="3228975" y="361950"/>
                  </a:cubicBezTo>
                  <a:cubicBezTo>
                    <a:pt x="3324225" y="207963"/>
                    <a:pt x="3371850" y="103981"/>
                    <a:pt x="3419475" y="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0" name="Group 149">
              <a:extLst>
                <a:ext uri="{FF2B5EF4-FFF2-40B4-BE49-F238E27FC236}">
                  <a16:creationId xmlns:a16="http://schemas.microsoft.com/office/drawing/2014/main" id="{DBE339EE-CD9D-40E0-A39A-D93B7C5AB321}"/>
                </a:ext>
              </a:extLst>
            </p:cNvPr>
            <p:cNvGrpSpPr/>
            <p:nvPr/>
          </p:nvGrpSpPr>
          <p:grpSpPr>
            <a:xfrm>
              <a:off x="6046250" y="1512932"/>
              <a:ext cx="3459161" cy="1731939"/>
              <a:chOff x="6046250" y="1503407"/>
              <a:chExt cx="3459161" cy="1731939"/>
            </a:xfrm>
          </p:grpSpPr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842E8D2A-5204-4711-8876-AC4C3E18A243}"/>
                  </a:ext>
                </a:extLst>
              </p:cNvPr>
              <p:cNvSpPr/>
              <p:nvPr/>
            </p:nvSpPr>
            <p:spPr>
              <a:xfrm rot="19771533">
                <a:off x="8016079" y="3086588"/>
                <a:ext cx="338612" cy="14875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>
                    <a:solidFill>
                      <a:srgbClr val="C00000"/>
                    </a:solidFill>
                  </a:rPr>
                  <a:t>x</a:t>
                </a:r>
              </a:p>
            </p:txBody>
          </p:sp>
          <p:grpSp>
            <p:nvGrpSpPr>
              <p:cNvPr id="149" name="Group 148">
                <a:extLst>
                  <a:ext uri="{FF2B5EF4-FFF2-40B4-BE49-F238E27FC236}">
                    <a16:creationId xmlns:a16="http://schemas.microsoft.com/office/drawing/2014/main" id="{44F3F005-948B-4D85-8B3D-5CE099BEBCE5}"/>
                  </a:ext>
                </a:extLst>
              </p:cNvPr>
              <p:cNvGrpSpPr/>
              <p:nvPr/>
            </p:nvGrpSpPr>
            <p:grpSpPr>
              <a:xfrm>
                <a:off x="6046250" y="1503407"/>
                <a:ext cx="3459161" cy="1299990"/>
                <a:chOff x="6046250" y="1493882"/>
                <a:chExt cx="3459161" cy="1299990"/>
              </a:xfrm>
            </p:grpSpPr>
            <p:sp>
              <p:nvSpPr>
                <p:cNvPr id="144" name="Rectangle 143">
                  <a:extLst>
                    <a:ext uri="{FF2B5EF4-FFF2-40B4-BE49-F238E27FC236}">
                      <a16:creationId xmlns:a16="http://schemas.microsoft.com/office/drawing/2014/main" id="{AEED009B-26A7-4231-971D-063922F63530}"/>
                    </a:ext>
                  </a:extLst>
                </p:cNvPr>
                <p:cNvSpPr/>
                <p:nvPr/>
              </p:nvSpPr>
              <p:spPr>
                <a:xfrm rot="19771533">
                  <a:off x="6566757" y="2585498"/>
                  <a:ext cx="338612" cy="14875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dirty="0">
                      <a:solidFill>
                        <a:srgbClr val="C00000"/>
                      </a:solidFill>
                    </a:rPr>
                    <a:t>x</a:t>
                  </a:r>
                </a:p>
              </p:txBody>
            </p:sp>
            <p:grpSp>
              <p:nvGrpSpPr>
                <p:cNvPr id="148" name="Group 147">
                  <a:extLst>
                    <a:ext uri="{FF2B5EF4-FFF2-40B4-BE49-F238E27FC236}">
                      <a16:creationId xmlns:a16="http://schemas.microsoft.com/office/drawing/2014/main" id="{52ECFDD7-CA83-4413-A9F6-FAB5611CF581}"/>
                    </a:ext>
                  </a:extLst>
                </p:cNvPr>
                <p:cNvGrpSpPr/>
                <p:nvPr/>
              </p:nvGrpSpPr>
              <p:grpSpPr>
                <a:xfrm>
                  <a:off x="6046250" y="1493882"/>
                  <a:ext cx="3459161" cy="1299990"/>
                  <a:chOff x="6046250" y="1493882"/>
                  <a:chExt cx="3459161" cy="1299990"/>
                </a:xfrm>
              </p:grpSpPr>
              <p:grpSp>
                <p:nvGrpSpPr>
                  <p:cNvPr id="147" name="Group 146">
                    <a:extLst>
                      <a:ext uri="{FF2B5EF4-FFF2-40B4-BE49-F238E27FC236}">
                        <a16:creationId xmlns:a16="http://schemas.microsoft.com/office/drawing/2014/main" id="{54956B90-7E23-4060-9998-0AB6941188E3}"/>
                      </a:ext>
                    </a:extLst>
                  </p:cNvPr>
                  <p:cNvGrpSpPr/>
                  <p:nvPr/>
                </p:nvGrpSpPr>
                <p:grpSpPr>
                  <a:xfrm>
                    <a:off x="8402512" y="1610213"/>
                    <a:ext cx="1102899" cy="1183659"/>
                    <a:chOff x="8402512" y="1610213"/>
                    <a:chExt cx="1102899" cy="1183659"/>
                  </a:xfrm>
                </p:grpSpPr>
                <p:sp>
                  <p:nvSpPr>
                    <p:cNvPr id="142" name="Rectangle 141">
                      <a:extLst>
                        <a:ext uri="{FF2B5EF4-FFF2-40B4-BE49-F238E27FC236}">
                          <a16:creationId xmlns:a16="http://schemas.microsoft.com/office/drawing/2014/main" id="{8ABB760F-B3C1-4875-9AFE-E47DC0B72DBE}"/>
                        </a:ext>
                      </a:extLst>
                    </p:cNvPr>
                    <p:cNvSpPr/>
                    <p:nvPr/>
                  </p:nvSpPr>
                  <p:spPr>
                    <a:xfrm rot="19771533">
                      <a:off x="8402512" y="2645114"/>
                      <a:ext cx="338612" cy="14875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x</a:t>
                      </a:r>
                    </a:p>
                  </p:txBody>
                </p:sp>
                <p:sp>
                  <p:nvSpPr>
                    <p:cNvPr id="143" name="Rectangle 142">
                      <a:extLst>
                        <a:ext uri="{FF2B5EF4-FFF2-40B4-BE49-F238E27FC236}">
                          <a16:creationId xmlns:a16="http://schemas.microsoft.com/office/drawing/2014/main" id="{277BBA08-DF5A-4A5C-AA98-5616C186AC96}"/>
                        </a:ext>
                      </a:extLst>
                    </p:cNvPr>
                    <p:cNvSpPr/>
                    <p:nvPr/>
                  </p:nvSpPr>
                  <p:spPr>
                    <a:xfrm rot="19771533">
                      <a:off x="8804834" y="2175988"/>
                      <a:ext cx="338612" cy="14875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x</a:t>
                      </a:r>
                    </a:p>
                  </p:txBody>
                </p:sp>
                <p:sp>
                  <p:nvSpPr>
                    <p:cNvPr id="145" name="Rectangle 144">
                      <a:extLst>
                        <a:ext uri="{FF2B5EF4-FFF2-40B4-BE49-F238E27FC236}">
                          <a16:creationId xmlns:a16="http://schemas.microsoft.com/office/drawing/2014/main" id="{3BAB9285-F910-4520-98DC-AC66A8C28E8C}"/>
                        </a:ext>
                      </a:extLst>
                    </p:cNvPr>
                    <p:cNvSpPr/>
                    <p:nvPr/>
                  </p:nvSpPr>
                  <p:spPr>
                    <a:xfrm rot="19771533">
                      <a:off x="9166799" y="1610213"/>
                      <a:ext cx="338612" cy="14875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:pPr algn="ctr"/>
                      <a:r>
                        <a:rPr lang="en-US" b="1" dirty="0">
                          <a:solidFill>
                            <a:srgbClr val="C00000"/>
                          </a:solidFill>
                        </a:rPr>
                        <a:t>x</a:t>
                      </a:r>
                    </a:p>
                  </p:txBody>
                </p:sp>
              </p:grpSp>
              <p:sp>
                <p:nvSpPr>
                  <p:cNvPr id="146" name="Rectangle 145">
                    <a:extLst>
                      <a:ext uri="{FF2B5EF4-FFF2-40B4-BE49-F238E27FC236}">
                        <a16:creationId xmlns:a16="http://schemas.microsoft.com/office/drawing/2014/main" id="{3B3FBEAD-870F-4F2B-AC1B-1D2DF04A4CED}"/>
                      </a:ext>
                    </a:extLst>
                  </p:cNvPr>
                  <p:cNvSpPr/>
                  <p:nvPr/>
                </p:nvSpPr>
                <p:spPr>
                  <a:xfrm rot="19771533" flipH="1">
                    <a:off x="6046250" y="1493882"/>
                    <a:ext cx="227528" cy="6163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dirty="0">
                        <a:solidFill>
                          <a:srgbClr val="C00000"/>
                        </a:solidFill>
                      </a:rPr>
                      <a:t>x</a:t>
                    </a:r>
                  </a:p>
                </p:txBody>
              </p:sp>
            </p:grpSp>
          </p:grpSp>
        </p:grpSp>
      </p:grpSp>
      <p:grpSp>
        <p:nvGrpSpPr>
          <p:cNvPr id="179" name="Group 178">
            <a:extLst>
              <a:ext uri="{FF2B5EF4-FFF2-40B4-BE49-F238E27FC236}">
                <a16:creationId xmlns:a16="http://schemas.microsoft.com/office/drawing/2014/main" id="{9A29DA13-E195-415A-B424-00D1AA6B5405}"/>
              </a:ext>
            </a:extLst>
          </p:cNvPr>
          <p:cNvGrpSpPr/>
          <p:nvPr/>
        </p:nvGrpSpPr>
        <p:grpSpPr>
          <a:xfrm>
            <a:off x="979405" y="1971887"/>
            <a:ext cx="5664444" cy="4192231"/>
            <a:chOff x="979405" y="1971887"/>
            <a:chExt cx="5664444" cy="4192231"/>
          </a:xfrm>
        </p:grpSpPr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232CC4C2-F510-4268-A381-C8B8FA4D9325}"/>
                </a:ext>
              </a:extLst>
            </p:cNvPr>
            <p:cNvSpPr/>
            <p:nvPr/>
          </p:nvSpPr>
          <p:spPr>
            <a:xfrm rot="19771533">
              <a:off x="6305237" y="2209531"/>
              <a:ext cx="338612" cy="1487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x</a:t>
              </a:r>
            </a:p>
          </p:txBody>
        </p:sp>
        <p:grpSp>
          <p:nvGrpSpPr>
            <p:cNvPr id="175" name="Group 174">
              <a:extLst>
                <a:ext uri="{FF2B5EF4-FFF2-40B4-BE49-F238E27FC236}">
                  <a16:creationId xmlns:a16="http://schemas.microsoft.com/office/drawing/2014/main" id="{C4AC38A4-8917-452F-BC9E-D5795BBE41A9}"/>
                </a:ext>
              </a:extLst>
            </p:cNvPr>
            <p:cNvGrpSpPr/>
            <p:nvPr/>
          </p:nvGrpSpPr>
          <p:grpSpPr>
            <a:xfrm>
              <a:off x="979405" y="1971887"/>
              <a:ext cx="4905149" cy="4192231"/>
              <a:chOff x="951273" y="1948704"/>
              <a:chExt cx="4905149" cy="4192231"/>
            </a:xfrm>
          </p:grpSpPr>
          <p:grpSp>
            <p:nvGrpSpPr>
              <p:cNvPr id="140" name="Group 139">
                <a:extLst>
                  <a:ext uri="{FF2B5EF4-FFF2-40B4-BE49-F238E27FC236}">
                    <a16:creationId xmlns:a16="http://schemas.microsoft.com/office/drawing/2014/main" id="{4D1203F9-8975-4E6A-B28B-43585FA73F4A}"/>
                  </a:ext>
                </a:extLst>
              </p:cNvPr>
              <p:cNvGrpSpPr/>
              <p:nvPr/>
            </p:nvGrpSpPr>
            <p:grpSpPr>
              <a:xfrm>
                <a:off x="1042938" y="1948704"/>
                <a:ext cx="4813484" cy="1520317"/>
                <a:chOff x="1053783" y="1948706"/>
                <a:chExt cx="4813484" cy="1520317"/>
              </a:xfrm>
            </p:grpSpPr>
            <p:cxnSp>
              <p:nvCxnSpPr>
                <p:cNvPr id="128" name="Straight Connector 127">
                  <a:extLst>
                    <a:ext uri="{FF2B5EF4-FFF2-40B4-BE49-F238E27FC236}">
                      <a16:creationId xmlns:a16="http://schemas.microsoft.com/office/drawing/2014/main" id="{DBFF2245-2CC4-42F2-967D-66D02DEE4A0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53783" y="3451144"/>
                  <a:ext cx="4719272" cy="12937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29" name="Rectangle 128">
                      <a:extLst>
                        <a:ext uri="{FF2B5EF4-FFF2-40B4-BE49-F238E27FC236}">
                          <a16:creationId xmlns:a16="http://schemas.microsoft.com/office/drawing/2014/main" id="{EC3B81BC-2329-4E27-ABFF-4A5E6B7A441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176264" y="3143374"/>
                      <a:ext cx="691003" cy="285747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∅</m:t>
                          </m:r>
                        </m:oMath>
                      </a14:m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 = 0</a:t>
                      </a:r>
                    </a:p>
                  </p:txBody>
                </p:sp>
              </mc:Choice>
              <mc:Fallback xmlns="">
                <p:sp>
                  <p:nvSpPr>
                    <p:cNvPr id="129" name="Rectangle 128">
                      <a:extLst>
                        <a:ext uri="{FF2B5EF4-FFF2-40B4-BE49-F238E27FC236}">
                          <a16:creationId xmlns:a16="http://schemas.microsoft.com/office/drawing/2014/main" id="{EC3B81BC-2329-4E27-ABFF-4A5E6B7A441D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176264" y="3143374"/>
                      <a:ext cx="691003" cy="285747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 t="-25532" r="-4425" b="-48936"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130" name="Straight Arrow Connector 129">
                  <a:extLst>
                    <a:ext uri="{FF2B5EF4-FFF2-40B4-BE49-F238E27FC236}">
                      <a16:creationId xmlns:a16="http://schemas.microsoft.com/office/drawing/2014/main" id="{F64E3172-2E4F-4247-BFBC-23C9E3FEC71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053641" y="1948706"/>
                  <a:ext cx="6001" cy="1480294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prstDash val="dash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1" name="Straight Arrow Connector 130">
                  <a:extLst>
                    <a:ext uri="{FF2B5EF4-FFF2-40B4-BE49-F238E27FC236}">
                      <a16:creationId xmlns:a16="http://schemas.microsoft.com/office/drawing/2014/main" id="{0380B478-8E2E-46A8-94AA-2A845F184469}"/>
                    </a:ext>
                  </a:extLst>
                </p:cNvPr>
                <p:cNvCxnSpPr>
                  <a:cxnSpLocks/>
                  <a:endCxn id="63" idx="0"/>
                </p:cNvCxnSpPr>
                <p:nvPr/>
              </p:nvCxnSpPr>
              <p:spPr>
                <a:xfrm>
                  <a:off x="2997681" y="2419078"/>
                  <a:ext cx="3831" cy="1049945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prstDash val="dash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8" name="Straight Arrow Connector 137">
                  <a:extLst>
                    <a:ext uri="{FF2B5EF4-FFF2-40B4-BE49-F238E27FC236}">
                      <a16:creationId xmlns:a16="http://schemas.microsoft.com/office/drawing/2014/main" id="{477C1AD3-510F-41B0-8891-C94C753111AF}"/>
                    </a:ext>
                  </a:extLst>
                </p:cNvPr>
                <p:cNvCxnSpPr>
                  <a:cxnSpLocks/>
                  <a:endCxn id="64" idx="0"/>
                </p:cNvCxnSpPr>
                <p:nvPr/>
              </p:nvCxnSpPr>
              <p:spPr>
                <a:xfrm>
                  <a:off x="2045822" y="2952204"/>
                  <a:ext cx="65705" cy="511649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prstDash val="dash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2" name="Group 161">
                <a:extLst>
                  <a:ext uri="{FF2B5EF4-FFF2-40B4-BE49-F238E27FC236}">
                    <a16:creationId xmlns:a16="http://schemas.microsoft.com/office/drawing/2014/main" id="{9DD66B6B-3F6B-4C0B-B275-35DFD2C8901F}"/>
                  </a:ext>
                </a:extLst>
              </p:cNvPr>
              <p:cNvGrpSpPr/>
              <p:nvPr/>
            </p:nvGrpSpPr>
            <p:grpSpPr>
              <a:xfrm>
                <a:off x="951273" y="5521586"/>
                <a:ext cx="3653231" cy="619349"/>
                <a:chOff x="951273" y="5521586"/>
                <a:chExt cx="3653231" cy="619349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54" name="Rectangle 153">
                      <a:extLst>
                        <a:ext uri="{FF2B5EF4-FFF2-40B4-BE49-F238E27FC236}">
                          <a16:creationId xmlns:a16="http://schemas.microsoft.com/office/drawing/2014/main" id="{851C17A0-BDA3-4EF6-890D-FAE1AA56800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51273" y="5596166"/>
                      <a:ext cx="1160254" cy="544769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3600" i="1" baseline="200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600" i="1" baseline="200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sz="3600" b="0" i="1" baseline="200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3600" b="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3600" b="0" i="1" baseline="3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oMath>
                        </m:oMathPara>
                      </a14:m>
                      <a:endParaRPr lang="en-US" sz="3200" baseline="300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54" name="Rectangle 153">
                      <a:extLst>
                        <a:ext uri="{FF2B5EF4-FFF2-40B4-BE49-F238E27FC236}">
                          <a16:creationId xmlns:a16="http://schemas.microsoft.com/office/drawing/2014/main" id="{851C17A0-BDA3-4EF6-890D-FAE1AA568004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51273" y="5596166"/>
                      <a:ext cx="1160254" cy="544769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55" name="Rectangle 154">
                      <a:extLst>
                        <a:ext uri="{FF2B5EF4-FFF2-40B4-BE49-F238E27FC236}">
                          <a16:creationId xmlns:a16="http://schemas.microsoft.com/office/drawing/2014/main" id="{B7E92984-553B-4F2A-977E-63944C2ADD2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87416" y="5521586"/>
                      <a:ext cx="1717088" cy="596605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14:m>
                        <m:oMath xmlns:m="http://schemas.openxmlformats.org/officeDocument/2006/math">
                          <m: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  <m:d>
                            <m:d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  <a:ea typeface="Cambria Math" panose="02040503050406030204" pitchFamily="18" charset="0"/>
                        </a:rPr>
                        <a:t> = 2.3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55" name="Rectangle 154">
                      <a:extLst>
                        <a:ext uri="{FF2B5EF4-FFF2-40B4-BE49-F238E27FC236}">
                          <a16:creationId xmlns:a16="http://schemas.microsoft.com/office/drawing/2014/main" id="{B7E92984-553B-4F2A-977E-63944C2ADD2A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887416" y="5521586"/>
                      <a:ext cx="1717088" cy="596605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 l="-7801" b="-12371"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57" name="Rectangle 156">
                  <a:extLst>
                    <a:ext uri="{FF2B5EF4-FFF2-40B4-BE49-F238E27FC236}">
                      <a16:creationId xmlns:a16="http://schemas.microsoft.com/office/drawing/2014/main" id="{D25A4E8D-37DB-4659-B323-C1E470100B98}"/>
                    </a:ext>
                  </a:extLst>
                </p:cNvPr>
                <p:cNvSpPr/>
                <p:nvPr/>
              </p:nvSpPr>
              <p:spPr>
                <a:xfrm>
                  <a:off x="2285707" y="5636952"/>
                  <a:ext cx="537007" cy="32313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  <a:sym typeface="Wingdings" panose="05000000000000000000" pitchFamily="2" charset="2"/>
                    </a:rPr>
                    <a:t></a:t>
                  </a:r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</p:grpSp>
      </p:grp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CD6DEB10-87B6-4F76-B5A0-CD5FBB7E93AE}"/>
              </a:ext>
            </a:extLst>
          </p:cNvPr>
          <p:cNvGrpSpPr/>
          <p:nvPr/>
        </p:nvGrpSpPr>
        <p:grpSpPr>
          <a:xfrm>
            <a:off x="951273" y="1887202"/>
            <a:ext cx="6237696" cy="3463983"/>
            <a:chOff x="951273" y="1887202"/>
            <a:chExt cx="6237696" cy="3463983"/>
          </a:xfrm>
        </p:grpSpPr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9A21FB57-62FC-496F-A8D9-EE7FA17F1BCC}"/>
                </a:ext>
              </a:extLst>
            </p:cNvPr>
            <p:cNvSpPr/>
            <p:nvPr/>
          </p:nvSpPr>
          <p:spPr>
            <a:xfrm rot="19771533">
              <a:off x="6850357" y="3074827"/>
              <a:ext cx="338612" cy="1487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accent2">
                      <a:lumMod val="75000"/>
                    </a:schemeClr>
                  </a:solidFill>
                </a:rPr>
                <a:t>x</a:t>
              </a:r>
            </a:p>
          </p:txBody>
        </p:sp>
        <p:grpSp>
          <p:nvGrpSpPr>
            <p:cNvPr id="176" name="Group 175">
              <a:extLst>
                <a:ext uri="{FF2B5EF4-FFF2-40B4-BE49-F238E27FC236}">
                  <a16:creationId xmlns:a16="http://schemas.microsoft.com/office/drawing/2014/main" id="{E55A25E2-5E63-44CC-8065-52B4607ACDAE}"/>
                </a:ext>
              </a:extLst>
            </p:cNvPr>
            <p:cNvGrpSpPr/>
            <p:nvPr/>
          </p:nvGrpSpPr>
          <p:grpSpPr>
            <a:xfrm>
              <a:off x="951273" y="1887202"/>
              <a:ext cx="4602825" cy="3463983"/>
              <a:chOff x="951273" y="1887202"/>
              <a:chExt cx="4602825" cy="3463983"/>
            </a:xfrm>
          </p:grpSpPr>
          <p:grpSp>
            <p:nvGrpSpPr>
              <p:cNvPr id="122" name="Group 121">
                <a:extLst>
                  <a:ext uri="{FF2B5EF4-FFF2-40B4-BE49-F238E27FC236}">
                    <a16:creationId xmlns:a16="http://schemas.microsoft.com/office/drawing/2014/main" id="{0FBC11EB-8912-4387-BDFB-6BDA57E89DC4}"/>
                  </a:ext>
                </a:extLst>
              </p:cNvPr>
              <p:cNvGrpSpPr/>
              <p:nvPr/>
            </p:nvGrpSpPr>
            <p:grpSpPr>
              <a:xfrm>
                <a:off x="1049648" y="1887202"/>
                <a:ext cx="4504450" cy="1553211"/>
                <a:chOff x="1069816" y="1904901"/>
                <a:chExt cx="4504450" cy="1553211"/>
              </a:xfrm>
            </p:grpSpPr>
            <p:cxnSp>
              <p:nvCxnSpPr>
                <p:cNvPr id="110" name="Straight Connector 109">
                  <a:extLst>
                    <a:ext uri="{FF2B5EF4-FFF2-40B4-BE49-F238E27FC236}">
                      <a16:creationId xmlns:a16="http://schemas.microsoft.com/office/drawing/2014/main" id="{361BDBAD-D0A0-421F-AFFA-2ABE2C167C1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69816" y="2434056"/>
                  <a:ext cx="4484283" cy="1024056"/>
                </a:xfrm>
                <a:prstGeom prst="line">
                  <a:avLst/>
                </a:prstGeom>
                <a:ln w="15875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13" name="Rectangle 112">
                      <a:extLst>
                        <a:ext uri="{FF2B5EF4-FFF2-40B4-BE49-F238E27FC236}">
                          <a16:creationId xmlns:a16="http://schemas.microsoft.com/office/drawing/2014/main" id="{E4F6399B-1B43-40C3-A2B1-17C5E5C88A0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883263" y="2148310"/>
                      <a:ext cx="691003" cy="285747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∅</m:t>
                          </m:r>
                        </m:oMath>
                      </a14:m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 = 0.5</a:t>
                      </a:r>
                    </a:p>
                  </p:txBody>
                </p:sp>
              </mc:Choice>
              <mc:Fallback xmlns="">
                <p:sp>
                  <p:nvSpPr>
                    <p:cNvPr id="113" name="Rectangle 112">
                      <a:extLst>
                        <a:ext uri="{FF2B5EF4-FFF2-40B4-BE49-F238E27FC236}">
                          <a16:creationId xmlns:a16="http://schemas.microsoft.com/office/drawing/2014/main" id="{E4F6399B-1B43-40C3-A2B1-17C5E5C88A0B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883263" y="2148310"/>
                      <a:ext cx="691003" cy="285747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 l="-11504" t="-28261" r="-17699" b="-50000"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114" name="Straight Arrow Connector 113">
                  <a:extLst>
                    <a:ext uri="{FF2B5EF4-FFF2-40B4-BE49-F238E27FC236}">
                      <a16:creationId xmlns:a16="http://schemas.microsoft.com/office/drawing/2014/main" id="{29D3CD54-81F1-4B3D-85A7-6A77FF28BEE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046595" y="1904901"/>
                  <a:ext cx="0" cy="886673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prstDash val="dash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7" name="Straight Arrow Connector 116">
                  <a:extLst>
                    <a:ext uri="{FF2B5EF4-FFF2-40B4-BE49-F238E27FC236}">
                      <a16:creationId xmlns:a16="http://schemas.microsoft.com/office/drawing/2014/main" id="{B9CACD29-BBA6-4B9D-9D94-C2427931778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976946" y="2447113"/>
                  <a:ext cx="3985" cy="580159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prstDash val="dash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9" name="Straight Arrow Connector 118">
                  <a:extLst>
                    <a:ext uri="{FF2B5EF4-FFF2-40B4-BE49-F238E27FC236}">
                      <a16:creationId xmlns:a16="http://schemas.microsoft.com/office/drawing/2014/main" id="{BEA78C91-190B-468D-9859-1FDB53AAC05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045255" y="2894033"/>
                  <a:ext cx="16194" cy="318457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prstDash val="dash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1" name="Group 160">
                <a:extLst>
                  <a:ext uri="{FF2B5EF4-FFF2-40B4-BE49-F238E27FC236}">
                    <a16:creationId xmlns:a16="http://schemas.microsoft.com/office/drawing/2014/main" id="{7F5BDD50-0EE5-4C5D-992D-64056DAF5CA9}"/>
                  </a:ext>
                </a:extLst>
              </p:cNvPr>
              <p:cNvGrpSpPr/>
              <p:nvPr/>
            </p:nvGrpSpPr>
            <p:grpSpPr>
              <a:xfrm>
                <a:off x="951273" y="4716138"/>
                <a:ext cx="3771034" cy="635047"/>
                <a:chOff x="951273" y="4716138"/>
                <a:chExt cx="3771034" cy="635047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52" name="Rectangle 151">
                      <a:extLst>
                        <a:ext uri="{FF2B5EF4-FFF2-40B4-BE49-F238E27FC236}">
                          <a16:creationId xmlns:a16="http://schemas.microsoft.com/office/drawing/2014/main" id="{CE15DF75-DF40-48D2-A50B-8CC8AB6297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51273" y="4806416"/>
                      <a:ext cx="1339688" cy="544769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3600" i="1" baseline="200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600" i="1" baseline="200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sz="3600" b="0" i="1" baseline="200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3600" b="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3600" b="0" i="1" baseline="3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sz="3600" b="0" i="1" baseline="15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sz="3600" b="0" i="1" baseline="3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oMath>
                        </m:oMathPara>
                      </a14:m>
                      <a:endParaRPr lang="en-US" sz="3200" baseline="300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52" name="Rectangle 151">
                      <a:extLst>
                        <a:ext uri="{FF2B5EF4-FFF2-40B4-BE49-F238E27FC236}">
                          <a16:creationId xmlns:a16="http://schemas.microsoft.com/office/drawing/2014/main" id="{CE15DF75-DF40-48D2-A50B-8CC8AB6297C1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51273" y="4806416"/>
                      <a:ext cx="1339688" cy="544769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53" name="Rectangle 152">
                      <a:extLst>
                        <a:ext uri="{FF2B5EF4-FFF2-40B4-BE49-F238E27FC236}">
                          <a16:creationId xmlns:a16="http://schemas.microsoft.com/office/drawing/2014/main" id="{0C27210D-4278-4F0C-B34A-0431F3493E2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965578" y="4716138"/>
                      <a:ext cx="1756729" cy="596605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14:m>
                        <m:oMath xmlns:m="http://schemas.openxmlformats.org/officeDocument/2006/math">
                          <m: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  <m:d>
                            <m:d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  <a:ea typeface="Cambria Math" panose="02040503050406030204" pitchFamily="18" charset="0"/>
                        </a:rPr>
                        <a:t> = 0.68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53" name="Rectangle 152">
                      <a:extLst>
                        <a:ext uri="{FF2B5EF4-FFF2-40B4-BE49-F238E27FC236}">
                          <a16:creationId xmlns:a16="http://schemas.microsoft.com/office/drawing/2014/main" id="{0C27210D-4278-4F0C-B34A-0431F3493E22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965578" y="4716138"/>
                      <a:ext cx="1756729" cy="596605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 l="-7612" b="-11224"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58" name="Rectangle 157">
                  <a:extLst>
                    <a:ext uri="{FF2B5EF4-FFF2-40B4-BE49-F238E27FC236}">
                      <a16:creationId xmlns:a16="http://schemas.microsoft.com/office/drawing/2014/main" id="{954D6A24-21F4-4ED8-8A04-55933E8A9DDB}"/>
                    </a:ext>
                  </a:extLst>
                </p:cNvPr>
                <p:cNvSpPr/>
                <p:nvPr/>
              </p:nvSpPr>
              <p:spPr>
                <a:xfrm>
                  <a:off x="2312332" y="4858295"/>
                  <a:ext cx="537007" cy="32313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  <a:sym typeface="Wingdings" panose="05000000000000000000" pitchFamily="2" charset="2"/>
                    </a:rPr>
                    <a:t></a:t>
                  </a:r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</p:grpSp>
      </p:grp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AC10F44D-6A6B-45AF-9710-C9868E0A581A}"/>
              </a:ext>
            </a:extLst>
          </p:cNvPr>
          <p:cNvGrpSpPr/>
          <p:nvPr/>
        </p:nvGrpSpPr>
        <p:grpSpPr>
          <a:xfrm>
            <a:off x="962286" y="1336414"/>
            <a:ext cx="6808141" cy="3288796"/>
            <a:chOff x="962286" y="1336414"/>
            <a:chExt cx="6808141" cy="3288796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B699A054-1B0C-452D-A7ED-3F971F3ED705}"/>
                </a:ext>
              </a:extLst>
            </p:cNvPr>
            <p:cNvSpPr/>
            <p:nvPr/>
          </p:nvSpPr>
          <p:spPr>
            <a:xfrm rot="19771533">
              <a:off x="7431815" y="3392855"/>
              <a:ext cx="338612" cy="1487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rgbClr val="0070C0"/>
                  </a:solidFill>
                </a:rPr>
                <a:t>x</a:t>
              </a:r>
            </a:p>
          </p:txBody>
        </p:sp>
        <p:grpSp>
          <p:nvGrpSpPr>
            <p:cNvPr id="164" name="Group 163">
              <a:extLst>
                <a:ext uri="{FF2B5EF4-FFF2-40B4-BE49-F238E27FC236}">
                  <a16:creationId xmlns:a16="http://schemas.microsoft.com/office/drawing/2014/main" id="{3CBEE9D0-CA33-463D-8D79-120823683F84}"/>
                </a:ext>
              </a:extLst>
            </p:cNvPr>
            <p:cNvGrpSpPr/>
            <p:nvPr/>
          </p:nvGrpSpPr>
          <p:grpSpPr>
            <a:xfrm>
              <a:off x="962286" y="1336414"/>
              <a:ext cx="4074395" cy="3288796"/>
              <a:chOff x="962286" y="1336414"/>
              <a:chExt cx="4074395" cy="3288796"/>
            </a:xfrm>
          </p:grpSpPr>
          <p:grpSp>
            <p:nvGrpSpPr>
              <p:cNvPr id="124" name="Group 123">
                <a:extLst>
                  <a:ext uri="{FF2B5EF4-FFF2-40B4-BE49-F238E27FC236}">
                    <a16:creationId xmlns:a16="http://schemas.microsoft.com/office/drawing/2014/main" id="{69FDEE11-EBF5-4090-BC9A-EEE7D40EF43D}"/>
                  </a:ext>
                </a:extLst>
              </p:cNvPr>
              <p:cNvGrpSpPr/>
              <p:nvPr/>
            </p:nvGrpSpPr>
            <p:grpSpPr>
              <a:xfrm>
                <a:off x="1026288" y="1336414"/>
                <a:ext cx="4010393" cy="2130067"/>
                <a:chOff x="1049649" y="1328045"/>
                <a:chExt cx="4010393" cy="2130067"/>
              </a:xfrm>
            </p:grpSpPr>
            <p:cxnSp>
              <p:nvCxnSpPr>
                <p:cNvPr id="56" name="Straight Connector 55">
                  <a:extLst>
                    <a:ext uri="{FF2B5EF4-FFF2-40B4-BE49-F238E27FC236}">
                      <a16:creationId xmlns:a16="http://schemas.microsoft.com/office/drawing/2014/main" id="{6A06A9F7-875B-4AEE-B2DB-379EDCD0DE4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49649" y="1400344"/>
                  <a:ext cx="4010393" cy="2057768"/>
                </a:xfrm>
                <a:prstGeom prst="line">
                  <a:avLst/>
                </a:prstGeom>
                <a:ln w="1587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7" name="Rectangle 56">
                      <a:extLst>
                        <a:ext uri="{FF2B5EF4-FFF2-40B4-BE49-F238E27FC236}">
                          <a16:creationId xmlns:a16="http://schemas.microsoft.com/office/drawing/2014/main" id="{785D5A9B-26B9-45D3-946C-2BEAD7A88B1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6825" y="1328045"/>
                      <a:ext cx="603284" cy="23471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b="0" i="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oMath>
                      </a14:m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= 1</a:t>
                      </a:r>
                    </a:p>
                  </p:txBody>
                </p:sp>
              </mc:Choice>
              <mc:Fallback xmlns="">
                <p:sp>
                  <p:nvSpPr>
                    <p:cNvPr id="57" name="Rectangle 56">
                      <a:extLst>
                        <a:ext uri="{FF2B5EF4-FFF2-40B4-BE49-F238E27FC236}">
                          <a16:creationId xmlns:a16="http://schemas.microsoft.com/office/drawing/2014/main" id="{785D5A9B-26B9-45D3-946C-2BEAD7A88B1D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046825" y="1328045"/>
                      <a:ext cx="603284" cy="234718"/>
                    </a:xfrm>
                    <a:prstGeom prst="rect">
                      <a:avLst/>
                    </a:prstGeom>
                    <a:blipFill>
                      <a:blip r:embed="rId10"/>
                      <a:stretch>
                        <a:fillRect l="-8081" t="-41026" r="-18182" b="-66667"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he-IL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160" name="Group 159">
                <a:extLst>
                  <a:ext uri="{FF2B5EF4-FFF2-40B4-BE49-F238E27FC236}">
                    <a16:creationId xmlns:a16="http://schemas.microsoft.com/office/drawing/2014/main" id="{AB1DB742-C639-433C-81E2-B3CBB5E5FD8A}"/>
                  </a:ext>
                </a:extLst>
              </p:cNvPr>
              <p:cNvGrpSpPr/>
              <p:nvPr/>
            </p:nvGrpSpPr>
            <p:grpSpPr>
              <a:xfrm>
                <a:off x="962286" y="4013403"/>
                <a:ext cx="3369905" cy="611807"/>
                <a:chOff x="962286" y="4013403"/>
                <a:chExt cx="3369905" cy="611807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" name="Rectangle 8">
                      <a:extLst>
                        <a:ext uri="{FF2B5EF4-FFF2-40B4-BE49-F238E27FC236}">
                          <a16:creationId xmlns:a16="http://schemas.microsoft.com/office/drawing/2014/main" id="{03639DB4-DDE8-401E-99DB-FAFDD6F0756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62286" y="4146863"/>
                      <a:ext cx="1001338" cy="478347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3600" i="1" baseline="200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 baseline="20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3600" b="0" i="1" baseline="200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3600" b="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3600" b="0" i="1" baseline="3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a14:m>
                      <a:r>
                        <a:rPr lang="en-US" sz="3600" baseline="30000" dirty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en-US" sz="3200" baseline="300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9" name="Rectangle 8">
                      <a:extLst>
                        <a:ext uri="{FF2B5EF4-FFF2-40B4-BE49-F238E27FC236}">
                          <a16:creationId xmlns:a16="http://schemas.microsoft.com/office/drawing/2014/main" id="{03639DB4-DDE8-401E-99DB-FAFDD6F07562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62286" y="4146863"/>
                      <a:ext cx="1001338" cy="478347"/>
                    </a:xfrm>
                    <a:prstGeom prst="rect">
                      <a:avLst/>
                    </a:prstGeom>
                    <a:blipFill>
                      <a:blip r:embed="rId11"/>
                      <a:stretch>
                        <a:fillRect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2" name="Rectangle 11">
                      <a:extLst>
                        <a:ext uri="{FF2B5EF4-FFF2-40B4-BE49-F238E27FC236}">
                          <a16:creationId xmlns:a16="http://schemas.microsoft.com/office/drawing/2014/main" id="{215FED92-CEF5-472F-90CB-F553DE3F50E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031484" y="4013403"/>
                      <a:ext cx="1300707" cy="596605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14:m>
                        <m:oMath xmlns:m="http://schemas.openxmlformats.org/officeDocument/2006/math">
                          <m: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  <m:d>
                            <m:d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  <a:ea typeface="Cambria Math" panose="02040503050406030204" pitchFamily="18" charset="0"/>
                        </a:rPr>
                        <a:t> = 0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2" name="Rectangle 11">
                      <a:extLst>
                        <a:ext uri="{FF2B5EF4-FFF2-40B4-BE49-F238E27FC236}">
                          <a16:creationId xmlns:a16="http://schemas.microsoft.com/office/drawing/2014/main" id="{215FED92-CEF5-472F-90CB-F553DE3F50EF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031484" y="4013403"/>
                      <a:ext cx="1300707" cy="596605"/>
                    </a:xfrm>
                    <a:prstGeom prst="rect">
                      <a:avLst/>
                    </a:prstGeom>
                    <a:blipFill>
                      <a:blip r:embed="rId12"/>
                      <a:stretch>
                        <a:fillRect l="-10280" r="-4673" b="-12245"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59" name="Rectangle 158">
                  <a:extLst>
                    <a:ext uri="{FF2B5EF4-FFF2-40B4-BE49-F238E27FC236}">
                      <a16:creationId xmlns:a16="http://schemas.microsoft.com/office/drawing/2014/main" id="{CB7D3CEF-2095-49F3-8B07-E1A4BE5491EF}"/>
                    </a:ext>
                  </a:extLst>
                </p:cNvPr>
                <p:cNvSpPr/>
                <p:nvPr/>
              </p:nvSpPr>
              <p:spPr>
                <a:xfrm>
                  <a:off x="2323062" y="4171457"/>
                  <a:ext cx="537007" cy="32313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  <a:sym typeface="Wingdings" panose="05000000000000000000" pitchFamily="2" charset="2"/>
                    </a:rPr>
                    <a:t> </a:t>
                  </a:r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71AB22E2-A3BF-4F94-BD8C-90AC9DEE683B}"/>
                  </a:ext>
                </a:extLst>
              </p:cNvPr>
              <p:cNvSpPr/>
              <p:nvPr/>
            </p:nvSpPr>
            <p:spPr>
              <a:xfrm>
                <a:off x="9476982" y="2394073"/>
                <a:ext cx="1001338" cy="47834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baseline="200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 baseline="200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3600" b="0" i="1" baseline="200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3600" b="0" i="1" baseline="200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600" b="0" i="1" baseline="200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3600" baseline="30000" dirty="0">
                    <a:solidFill>
                      <a:schemeClr val="tx1"/>
                    </a:solidFill>
                  </a:rPr>
                  <a:t> </a:t>
                </a:r>
                <a:endParaRPr lang="en-US" sz="3200" baseline="3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71AB22E2-A3BF-4F94-BD8C-90AC9DEE68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6982" y="2394073"/>
                <a:ext cx="1001338" cy="47834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Oval 1">
            <a:extLst>
              <a:ext uri="{FF2B5EF4-FFF2-40B4-BE49-F238E27FC236}">
                <a16:creationId xmlns:a16="http://schemas.microsoft.com/office/drawing/2014/main" id="{0EE09D76-A45A-49C8-AE1C-8BB2F1F09BA1}"/>
              </a:ext>
            </a:extLst>
          </p:cNvPr>
          <p:cNvSpPr/>
          <p:nvPr/>
        </p:nvSpPr>
        <p:spPr>
          <a:xfrm>
            <a:off x="7448589" y="3322993"/>
            <a:ext cx="360867" cy="353845"/>
          </a:xfrm>
          <a:prstGeom prst="ellipse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235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23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Example-1: Use Standard Linear Class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2990413-9EB9-44C9-F216-EFA12FE4CC84}"/>
              </a:ext>
            </a:extLst>
          </p:cNvPr>
          <p:cNvGrpSpPr/>
          <p:nvPr/>
        </p:nvGrpSpPr>
        <p:grpSpPr>
          <a:xfrm>
            <a:off x="419879" y="1069517"/>
            <a:ext cx="11383348" cy="5167490"/>
            <a:chOff x="313249" y="1207768"/>
            <a:chExt cx="11457995" cy="516749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78C3843-0E50-27AE-E526-D5200A458274}"/>
                </a:ext>
              </a:extLst>
            </p:cNvPr>
            <p:cNvSpPr txBox="1"/>
            <p:nvPr/>
          </p:nvSpPr>
          <p:spPr>
            <a:xfrm>
              <a:off x="387897" y="1573944"/>
              <a:ext cx="11383347" cy="480131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losses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[]</a:t>
              </a:r>
            </a:p>
            <a:p>
              <a:b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b="0" dirty="0">
                  <a:solidFill>
                    <a:srgbClr val="C586C0"/>
                  </a:solidFill>
                  <a:effectLst/>
                  <a:latin typeface="Consolas" panose="020B0609020204030204" pitchFamily="49" charset="0"/>
                </a:rPr>
                <a:t>for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epoch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>
                  <a:solidFill>
                    <a:srgbClr val="C586C0"/>
                  </a:solidFill>
                  <a:effectLst/>
                  <a:latin typeface="Consolas" panose="020B0609020204030204" pitchFamily="49" charset="0"/>
                </a:rPr>
                <a:t>in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range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epochs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):  </a:t>
              </a:r>
            </a:p>
            <a:p>
              <a:b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optimizer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.zero_grad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()</a:t>
              </a:r>
              <a:r>
                <a:rPr lang="en-US" b="0" dirty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   # clear gradient buffers </a:t>
              </a:r>
            </a:p>
            <a:p>
              <a:b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outputs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model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inputs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  <a:r>
                <a:rPr lang="en-US" b="0" dirty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 # make a prediction, given the inputs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</a:t>
              </a: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loss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criterion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outputs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labels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  <a:r>
                <a:rPr lang="en-US" b="0" dirty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 # get loss for the predicted output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</a:t>
              </a: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losses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append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loss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.item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()) </a:t>
              </a:r>
              <a:r>
                <a:rPr lang="en-US" b="0" dirty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# add the lost for plotting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</a:t>
              </a: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loss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.backward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() </a:t>
              </a:r>
              <a:r>
                <a:rPr lang="en-US" b="0" dirty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# get gradients w.r.t to parameters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</a:t>
              </a: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optimizer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.step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()</a:t>
              </a:r>
              <a:r>
                <a:rPr lang="en-US" b="0" dirty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 # update parameters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b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print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'epoch </a:t>
              </a:r>
              <a:r>
                <a:rPr lang="en-US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{}</a:t>
              </a:r>
              <a:r>
                <a:rPr lang="en-US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, loss </a:t>
              </a:r>
              <a:r>
                <a:rPr lang="en-US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{}</a:t>
              </a:r>
              <a:r>
                <a:rPr lang="en-US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'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format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epoch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loss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.item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()))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2065612-AA10-81F4-F5C2-9AB29520B091}"/>
                </a:ext>
              </a:extLst>
            </p:cNvPr>
            <p:cNvSpPr txBox="1"/>
            <p:nvPr/>
          </p:nvSpPr>
          <p:spPr>
            <a:xfrm>
              <a:off x="313249" y="1207768"/>
              <a:ext cx="10776857" cy="366176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Declare lost function and SGD optimizer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5128134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23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Example-1: Use Custom Module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2990413-9EB9-44C9-F216-EFA12FE4CC84}"/>
              </a:ext>
            </a:extLst>
          </p:cNvPr>
          <p:cNvGrpSpPr/>
          <p:nvPr/>
        </p:nvGrpSpPr>
        <p:grpSpPr>
          <a:xfrm>
            <a:off x="345233" y="1153492"/>
            <a:ext cx="11405361" cy="1289506"/>
            <a:chOff x="313249" y="1207768"/>
            <a:chExt cx="11480152" cy="128950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78C3843-0E50-27AE-E526-D5200A458274}"/>
                </a:ext>
              </a:extLst>
            </p:cNvPr>
            <p:cNvSpPr txBox="1"/>
            <p:nvPr/>
          </p:nvSpPr>
          <p:spPr>
            <a:xfrm>
              <a:off x="410054" y="1573944"/>
              <a:ext cx="11383347" cy="92333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plt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plot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range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epochs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),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losses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plt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ylabel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'Loss'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plt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xlabel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'epoch'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2065612-AA10-81F4-F5C2-9AB29520B091}"/>
                </a:ext>
              </a:extLst>
            </p:cNvPr>
            <p:cNvSpPr txBox="1"/>
            <p:nvPr/>
          </p:nvSpPr>
          <p:spPr>
            <a:xfrm>
              <a:off x="313249" y="1207768"/>
              <a:ext cx="10776857" cy="366176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Plot the losses (J Function)</a:t>
              </a: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A9477047-9581-6101-B710-358623C68E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26" y="2627688"/>
            <a:ext cx="3638550" cy="253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3310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23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Example-1: Use Custom Module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2990413-9EB9-44C9-F216-EFA12FE4CC84}"/>
              </a:ext>
            </a:extLst>
          </p:cNvPr>
          <p:cNvGrpSpPr/>
          <p:nvPr/>
        </p:nvGrpSpPr>
        <p:grpSpPr>
          <a:xfrm>
            <a:off x="419879" y="961450"/>
            <a:ext cx="11383348" cy="3245124"/>
            <a:chOff x="313249" y="1191142"/>
            <a:chExt cx="11457995" cy="3245124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78C3843-0E50-27AE-E526-D5200A458274}"/>
                </a:ext>
              </a:extLst>
            </p:cNvPr>
            <p:cNvSpPr txBox="1"/>
            <p:nvPr/>
          </p:nvSpPr>
          <p:spPr>
            <a:xfrm>
              <a:off x="387897" y="1573944"/>
              <a:ext cx="11383347" cy="286232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dirty="0">
                  <a:solidFill>
                    <a:srgbClr val="C586C0"/>
                  </a:solidFill>
                  <a:effectLst/>
                  <a:latin typeface="Consolas" panose="020B0609020204030204" pitchFamily="49" charset="0"/>
                </a:rPr>
                <a:t>with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torch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no_grad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(): </a:t>
              </a:r>
              <a:r>
                <a:rPr lang="en-US" b="0" dirty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# we don't need gradients in the testing phase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b="0" dirty="0">
                  <a:solidFill>
                    <a:srgbClr val="C586C0"/>
                  </a:solidFill>
                  <a:effectLst/>
                  <a:latin typeface="Consolas" panose="020B0609020204030204" pitchFamily="49" charset="0"/>
                </a:rPr>
                <a:t>if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torch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.cuda.is_available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():</a:t>
              </a: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predicted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model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Variable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torch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from_numpy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x_train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cuda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())).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cpu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().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data.numpy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()</a:t>
              </a: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b="0" dirty="0">
                  <a:solidFill>
                    <a:srgbClr val="C586C0"/>
                  </a:solidFill>
                  <a:effectLst/>
                  <a:latin typeface="Consolas" panose="020B0609020204030204" pitchFamily="49" charset="0"/>
                </a:rPr>
                <a:t>else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:</a:t>
              </a: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predicted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model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Variable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torch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from_numpy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x_train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))).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data.numpy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()</a:t>
              </a:r>
            </a:p>
            <a:p>
              <a:b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plt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plot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x_train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y_train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'go'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label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'True data'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alpha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0.5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plt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plot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x_train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predicted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'--'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label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'Predictions'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alpha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0.5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plt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legend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loc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'best'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plt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show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()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2065612-AA10-81F4-F5C2-9AB29520B091}"/>
                </a:ext>
              </a:extLst>
            </p:cNvPr>
            <p:cNvSpPr txBox="1"/>
            <p:nvPr/>
          </p:nvSpPr>
          <p:spPr>
            <a:xfrm>
              <a:off x="313249" y="1191142"/>
              <a:ext cx="10776857" cy="366176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Plotting the model fitting</a:t>
              </a: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ADFE3F93-2005-69A6-B605-B09AF404AC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223" y="4384272"/>
            <a:ext cx="3648075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85477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73C7B-AA49-44A5-9E7A-6A6F3940C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16110"/>
          </a:xfrm>
        </p:spPr>
        <p:txBody>
          <a:bodyPr>
            <a:normAutofit fontScale="90000"/>
          </a:bodyPr>
          <a:lstStyle/>
          <a:p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356228-5A8D-4CDB-8CCF-4FCF3A74E4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21789"/>
            <a:ext cx="10515600" cy="5055173"/>
          </a:xfrm>
        </p:spPr>
        <p:txBody>
          <a:bodyPr anchor="t" anchorCtr="0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CA3B6E4-ACE9-4A13-AD4D-784365B83869}"/>
              </a:ext>
            </a:extLst>
          </p:cNvPr>
          <p:cNvSpPr/>
          <p:nvPr/>
        </p:nvSpPr>
        <p:spPr>
          <a:xfrm>
            <a:off x="838200" y="365126"/>
            <a:ext cx="10515600" cy="58942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solidFill>
                  <a:srgbClr val="92D050"/>
                </a:solidFill>
              </a:rPr>
              <a:t>T</a:t>
            </a:r>
            <a:r>
              <a:rPr lang="en-US" sz="6000" dirty="0">
                <a:solidFill>
                  <a:srgbClr val="FF0000"/>
                </a:solidFill>
              </a:rPr>
              <a:t>h</a:t>
            </a:r>
            <a:r>
              <a:rPr lang="en-US" sz="6000" dirty="0">
                <a:solidFill>
                  <a:srgbClr val="0066FF"/>
                </a:solidFill>
              </a:rPr>
              <a:t>a</a:t>
            </a:r>
            <a:r>
              <a:rPr lang="en-US" sz="6000" dirty="0">
                <a:solidFill>
                  <a:srgbClr val="FFFF00"/>
                </a:solidFill>
              </a:rPr>
              <a:t>n</a:t>
            </a:r>
            <a:r>
              <a:rPr lang="en-US" sz="6000" dirty="0">
                <a:solidFill>
                  <a:srgbClr val="33CCFF"/>
                </a:solidFill>
              </a:rPr>
              <a:t>k</a:t>
            </a:r>
            <a:r>
              <a:rPr lang="en-US" sz="6000" dirty="0"/>
              <a:t> </a:t>
            </a:r>
            <a:r>
              <a:rPr lang="en-US" sz="6000" dirty="0" err="1">
                <a:solidFill>
                  <a:srgbClr val="00CC00"/>
                </a:solidFill>
              </a:rPr>
              <a:t>Y</a:t>
            </a:r>
            <a:r>
              <a:rPr lang="en-US" sz="6000" dirty="0" err="1">
                <a:solidFill>
                  <a:srgbClr val="0066FF"/>
                </a:solidFill>
              </a:rPr>
              <a:t>o</a:t>
            </a:r>
            <a:endParaRPr lang="en-US" sz="6000" dirty="0">
              <a:solidFill>
                <a:srgbClr val="FF66CC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99A56B8-B9DF-4B1D-B66B-38481CB5A53B}"/>
              </a:ext>
            </a:extLst>
          </p:cNvPr>
          <p:cNvSpPr/>
          <p:nvPr/>
        </p:nvSpPr>
        <p:spPr>
          <a:xfrm rot="20547845">
            <a:off x="7296347" y="3076591"/>
            <a:ext cx="782425" cy="4336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6000" dirty="0">
                <a:solidFill>
                  <a:srgbClr val="FF66CC"/>
                </a:solidFill>
              </a:rPr>
              <a:t>u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263979819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71D39-649B-4C8C-88E8-1EF16531A3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00124"/>
            <a:ext cx="9144000" cy="2428876"/>
          </a:xfrm>
        </p:spPr>
        <p:txBody>
          <a:bodyPr>
            <a:normAutofit fontScale="90000"/>
          </a:bodyPr>
          <a:lstStyle/>
          <a:p>
            <a:r>
              <a:rPr lang="en-US" dirty="0"/>
              <a:t>Machine Learning – 3</a:t>
            </a:r>
            <a:br>
              <a:rPr lang="en-US" dirty="0"/>
            </a:br>
            <a:r>
              <a:rPr lang="en-US" dirty="0"/>
              <a:t>Overfitting</a:t>
            </a:r>
            <a:br>
              <a:rPr lang="en-US" dirty="0"/>
            </a:br>
            <a:r>
              <a:rPr lang="en-US" dirty="0"/>
              <a:t>Regularization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C36433-0EED-4BEC-B98A-20BF1A44A9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99712" y="3974900"/>
            <a:ext cx="9144000" cy="1655762"/>
          </a:xfrm>
        </p:spPr>
        <p:txBody>
          <a:bodyPr/>
          <a:lstStyle/>
          <a:p>
            <a:r>
              <a:rPr lang="en-US" dirty="0"/>
              <a:t>Tsemach Mizrachi</a:t>
            </a:r>
          </a:p>
        </p:txBody>
      </p:sp>
    </p:spTree>
    <p:extLst>
      <p:ext uri="{BB962C8B-B14F-4D97-AF65-F5344CB8AC3E}">
        <p14:creationId xmlns:p14="http://schemas.microsoft.com/office/powerpoint/2010/main" val="68749648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E16E818-3FB0-43AF-9706-5C61D57D71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1628" y="1042934"/>
            <a:ext cx="4185996" cy="29941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55979"/>
            <a:ext cx="10862187" cy="594051"/>
          </a:xfrm>
        </p:spPr>
        <p:txBody>
          <a:bodyPr>
            <a:normAutofit fontScale="90000"/>
          </a:bodyPr>
          <a:lstStyle/>
          <a:p>
            <a:r>
              <a:rPr lang="en-US" dirty="0"/>
              <a:t>Underfit / Overfit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133475"/>
            <a:ext cx="10862187" cy="553280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8A626D-6B86-447C-A3F2-7F3FD1A231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48" y="958459"/>
            <a:ext cx="3392935" cy="290681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A69E04D-EBAE-419A-A089-C22284B0FD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7349" y="846876"/>
            <a:ext cx="3550546" cy="3034855"/>
          </a:xfrm>
          <a:prstGeom prst="rect">
            <a:avLst/>
          </a:prstGeom>
        </p:spPr>
      </p:pic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0414A8F3-C04C-47F5-9738-8E4EF4DAFBB7}"/>
              </a:ext>
            </a:extLst>
          </p:cNvPr>
          <p:cNvCxnSpPr/>
          <p:nvPr/>
        </p:nvCxnSpPr>
        <p:spPr>
          <a:xfrm flipV="1">
            <a:off x="1242874" y="1133475"/>
            <a:ext cx="1882066" cy="168962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0" name="Group 69">
            <a:extLst>
              <a:ext uri="{FF2B5EF4-FFF2-40B4-BE49-F238E27FC236}">
                <a16:creationId xmlns:a16="http://schemas.microsoft.com/office/drawing/2014/main" id="{5470391A-E5C9-46BB-A55F-464D224CD062}"/>
              </a:ext>
            </a:extLst>
          </p:cNvPr>
          <p:cNvGrpSpPr/>
          <p:nvPr/>
        </p:nvGrpSpPr>
        <p:grpSpPr>
          <a:xfrm>
            <a:off x="995555" y="1421778"/>
            <a:ext cx="2728175" cy="2964578"/>
            <a:chOff x="995555" y="1421778"/>
            <a:chExt cx="2728175" cy="2964578"/>
          </a:xfrm>
        </p:grpSpPr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B99A9D91-3069-4B32-ACFD-9B044B3B36B5}"/>
                </a:ext>
              </a:extLst>
            </p:cNvPr>
            <p:cNvSpPr/>
            <p:nvPr/>
          </p:nvSpPr>
          <p:spPr>
            <a:xfrm>
              <a:off x="1419225" y="1421778"/>
              <a:ext cx="2057400" cy="1521447"/>
            </a:xfrm>
            <a:custGeom>
              <a:avLst/>
              <a:gdLst>
                <a:gd name="connsiteX0" fmla="*/ 0 w 2057400"/>
                <a:gd name="connsiteY0" fmla="*/ 1521447 h 1521447"/>
                <a:gd name="connsiteX1" fmla="*/ 285750 w 2057400"/>
                <a:gd name="connsiteY1" fmla="*/ 749922 h 1521447"/>
                <a:gd name="connsiteX2" fmla="*/ 619125 w 2057400"/>
                <a:gd name="connsiteY2" fmla="*/ 283197 h 1521447"/>
                <a:gd name="connsiteX3" fmla="*/ 1447800 w 2057400"/>
                <a:gd name="connsiteY3" fmla="*/ 35547 h 1521447"/>
                <a:gd name="connsiteX4" fmla="*/ 2057400 w 2057400"/>
                <a:gd name="connsiteY4" fmla="*/ 6972 h 1521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57400" h="1521447">
                  <a:moveTo>
                    <a:pt x="0" y="1521447"/>
                  </a:moveTo>
                  <a:cubicBezTo>
                    <a:pt x="91281" y="1238872"/>
                    <a:pt x="182563" y="956297"/>
                    <a:pt x="285750" y="749922"/>
                  </a:cubicBezTo>
                  <a:cubicBezTo>
                    <a:pt x="388937" y="543547"/>
                    <a:pt x="425450" y="402260"/>
                    <a:pt x="619125" y="283197"/>
                  </a:cubicBezTo>
                  <a:cubicBezTo>
                    <a:pt x="812800" y="164134"/>
                    <a:pt x="1208088" y="81584"/>
                    <a:pt x="1447800" y="35547"/>
                  </a:cubicBezTo>
                  <a:cubicBezTo>
                    <a:pt x="1687512" y="-10490"/>
                    <a:pt x="1872456" y="-1759"/>
                    <a:pt x="2057400" y="6972"/>
                  </a:cubicBezTo>
                </a:path>
              </a:pathLst>
            </a:custGeom>
            <a:noFill/>
            <a:ln w="19050">
              <a:solidFill>
                <a:srgbClr val="C0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DC079002-9BD0-4720-B1C5-FB6F62C51369}"/>
                </a:ext>
              </a:extLst>
            </p:cNvPr>
            <p:cNvSpPr/>
            <p:nvPr/>
          </p:nvSpPr>
          <p:spPr>
            <a:xfrm>
              <a:off x="995555" y="4032317"/>
              <a:ext cx="2728175" cy="35403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rgbClr val="0070C0"/>
                  </a:solidFill>
                </a:rPr>
                <a:t>“Underfit” or “high bias”</a:t>
              </a: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2CD18766-3DDF-4366-A77D-5A1FF0701B77}"/>
              </a:ext>
            </a:extLst>
          </p:cNvPr>
          <p:cNvGrpSpPr/>
          <p:nvPr/>
        </p:nvGrpSpPr>
        <p:grpSpPr>
          <a:xfrm>
            <a:off x="4318715" y="1314498"/>
            <a:ext cx="2728175" cy="3028772"/>
            <a:chOff x="4318715" y="1314498"/>
            <a:chExt cx="2728175" cy="3028772"/>
          </a:xfrm>
        </p:grpSpPr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08E623EE-106D-4690-9733-C8122872813C}"/>
                </a:ext>
              </a:extLst>
            </p:cNvPr>
            <p:cNvSpPr/>
            <p:nvPr/>
          </p:nvSpPr>
          <p:spPr>
            <a:xfrm>
              <a:off x="4667805" y="1314498"/>
              <a:ext cx="2057400" cy="1521447"/>
            </a:xfrm>
            <a:custGeom>
              <a:avLst/>
              <a:gdLst>
                <a:gd name="connsiteX0" fmla="*/ 0 w 2057400"/>
                <a:gd name="connsiteY0" fmla="*/ 1521447 h 1521447"/>
                <a:gd name="connsiteX1" fmla="*/ 285750 w 2057400"/>
                <a:gd name="connsiteY1" fmla="*/ 749922 h 1521447"/>
                <a:gd name="connsiteX2" fmla="*/ 619125 w 2057400"/>
                <a:gd name="connsiteY2" fmla="*/ 283197 h 1521447"/>
                <a:gd name="connsiteX3" fmla="*/ 1447800 w 2057400"/>
                <a:gd name="connsiteY3" fmla="*/ 35547 h 1521447"/>
                <a:gd name="connsiteX4" fmla="*/ 2057400 w 2057400"/>
                <a:gd name="connsiteY4" fmla="*/ 6972 h 1521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57400" h="1521447">
                  <a:moveTo>
                    <a:pt x="0" y="1521447"/>
                  </a:moveTo>
                  <a:cubicBezTo>
                    <a:pt x="91281" y="1238872"/>
                    <a:pt x="182563" y="956297"/>
                    <a:pt x="285750" y="749922"/>
                  </a:cubicBezTo>
                  <a:cubicBezTo>
                    <a:pt x="388937" y="543547"/>
                    <a:pt x="425450" y="402260"/>
                    <a:pt x="619125" y="283197"/>
                  </a:cubicBezTo>
                  <a:cubicBezTo>
                    <a:pt x="812800" y="164134"/>
                    <a:pt x="1208088" y="81584"/>
                    <a:pt x="1447800" y="35547"/>
                  </a:cubicBezTo>
                  <a:cubicBezTo>
                    <a:pt x="1687512" y="-10490"/>
                    <a:pt x="1872456" y="-1759"/>
                    <a:pt x="2057400" y="6972"/>
                  </a:cubicBezTo>
                </a:path>
              </a:pathLst>
            </a:cu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F0CDC21D-4977-4559-B5AC-B6DAD5A0D769}"/>
                </a:ext>
              </a:extLst>
            </p:cNvPr>
            <p:cNvSpPr/>
            <p:nvPr/>
          </p:nvSpPr>
          <p:spPr>
            <a:xfrm>
              <a:off x="4318715" y="3989231"/>
              <a:ext cx="2728175" cy="35403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rgbClr val="0070C0"/>
                  </a:solidFill>
                </a:rPr>
                <a:t>“good fit”</a:t>
              </a: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57EF44F4-1DCE-48D2-882C-9295995F22B8}"/>
              </a:ext>
            </a:extLst>
          </p:cNvPr>
          <p:cNvGrpSpPr/>
          <p:nvPr/>
        </p:nvGrpSpPr>
        <p:grpSpPr>
          <a:xfrm>
            <a:off x="7767953" y="1084895"/>
            <a:ext cx="3096514" cy="3283777"/>
            <a:chOff x="7777478" y="1084895"/>
            <a:chExt cx="3096514" cy="3283777"/>
          </a:xfrm>
        </p:grpSpPr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BE05D98E-DCE1-49FD-8296-B66BD14BC028}"/>
                </a:ext>
              </a:extLst>
            </p:cNvPr>
            <p:cNvSpPr/>
            <p:nvPr/>
          </p:nvSpPr>
          <p:spPr>
            <a:xfrm>
              <a:off x="7777478" y="4014633"/>
              <a:ext cx="3096514" cy="35403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rgbClr val="0070C0"/>
                  </a:solidFill>
                </a:rPr>
                <a:t>“overfitting” or “high variance”</a:t>
              </a:r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19F92086-0CFC-43F1-9E62-838CDDE4BC89}"/>
                </a:ext>
              </a:extLst>
            </p:cNvPr>
            <p:cNvSpPr/>
            <p:nvPr/>
          </p:nvSpPr>
          <p:spPr>
            <a:xfrm>
              <a:off x="7877175" y="1084895"/>
              <a:ext cx="2533650" cy="1793397"/>
            </a:xfrm>
            <a:custGeom>
              <a:avLst/>
              <a:gdLst>
                <a:gd name="connsiteX0" fmla="*/ 0 w 2533650"/>
                <a:gd name="connsiteY0" fmla="*/ 1467805 h 1793397"/>
                <a:gd name="connsiteX1" fmla="*/ 209550 w 2533650"/>
                <a:gd name="connsiteY1" fmla="*/ 1610680 h 1793397"/>
                <a:gd name="connsiteX2" fmla="*/ 504825 w 2533650"/>
                <a:gd name="connsiteY2" fmla="*/ 1782130 h 1793397"/>
                <a:gd name="connsiteX3" fmla="*/ 695325 w 2533650"/>
                <a:gd name="connsiteY3" fmla="*/ 1267780 h 1793397"/>
                <a:gd name="connsiteX4" fmla="*/ 695325 w 2533650"/>
                <a:gd name="connsiteY4" fmla="*/ 629605 h 1793397"/>
                <a:gd name="connsiteX5" fmla="*/ 942975 w 2533650"/>
                <a:gd name="connsiteY5" fmla="*/ 724855 h 1793397"/>
                <a:gd name="connsiteX6" fmla="*/ 1495425 w 2533650"/>
                <a:gd name="connsiteY6" fmla="*/ 705805 h 1793397"/>
                <a:gd name="connsiteX7" fmla="*/ 1485900 w 2533650"/>
                <a:gd name="connsiteY7" fmla="*/ 553405 h 1793397"/>
                <a:gd name="connsiteX8" fmla="*/ 1457325 w 2533650"/>
                <a:gd name="connsiteY8" fmla="*/ 955 h 1793397"/>
                <a:gd name="connsiteX9" fmla="*/ 2181225 w 2533650"/>
                <a:gd name="connsiteY9" fmla="*/ 429580 h 1793397"/>
                <a:gd name="connsiteX10" fmla="*/ 2533650 w 2533650"/>
                <a:gd name="connsiteY10" fmla="*/ 782005 h 1793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33650" h="1793397">
                  <a:moveTo>
                    <a:pt x="0" y="1467805"/>
                  </a:moveTo>
                  <a:cubicBezTo>
                    <a:pt x="62706" y="1513049"/>
                    <a:pt x="125413" y="1558293"/>
                    <a:pt x="209550" y="1610680"/>
                  </a:cubicBezTo>
                  <a:cubicBezTo>
                    <a:pt x="293688" y="1663068"/>
                    <a:pt x="423863" y="1839280"/>
                    <a:pt x="504825" y="1782130"/>
                  </a:cubicBezTo>
                  <a:cubicBezTo>
                    <a:pt x="585787" y="1724980"/>
                    <a:pt x="663575" y="1459867"/>
                    <a:pt x="695325" y="1267780"/>
                  </a:cubicBezTo>
                  <a:cubicBezTo>
                    <a:pt x="727075" y="1075692"/>
                    <a:pt x="654050" y="720092"/>
                    <a:pt x="695325" y="629605"/>
                  </a:cubicBezTo>
                  <a:cubicBezTo>
                    <a:pt x="736600" y="539118"/>
                    <a:pt x="809625" y="712155"/>
                    <a:pt x="942975" y="724855"/>
                  </a:cubicBezTo>
                  <a:cubicBezTo>
                    <a:pt x="1076325" y="737555"/>
                    <a:pt x="1404938" y="734380"/>
                    <a:pt x="1495425" y="705805"/>
                  </a:cubicBezTo>
                  <a:cubicBezTo>
                    <a:pt x="1585912" y="677230"/>
                    <a:pt x="1492250" y="670880"/>
                    <a:pt x="1485900" y="553405"/>
                  </a:cubicBezTo>
                  <a:cubicBezTo>
                    <a:pt x="1479550" y="435930"/>
                    <a:pt x="1341438" y="21592"/>
                    <a:pt x="1457325" y="955"/>
                  </a:cubicBezTo>
                  <a:cubicBezTo>
                    <a:pt x="1573212" y="-19682"/>
                    <a:pt x="2001838" y="299405"/>
                    <a:pt x="2181225" y="429580"/>
                  </a:cubicBezTo>
                  <a:cubicBezTo>
                    <a:pt x="2360612" y="559755"/>
                    <a:pt x="2447131" y="670880"/>
                    <a:pt x="2533650" y="782005"/>
                  </a:cubicBezTo>
                </a:path>
              </a:pathLst>
            </a:cu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13E8933F-BF58-49F4-AEFE-2236872498F6}"/>
                </a:ext>
              </a:extLst>
            </p:cNvPr>
            <p:cNvSpPr/>
            <p:nvPr/>
          </p:nvSpPr>
          <p:spPr>
            <a:xfrm>
              <a:off x="8297091" y="1415221"/>
              <a:ext cx="2057400" cy="1521447"/>
            </a:xfrm>
            <a:custGeom>
              <a:avLst/>
              <a:gdLst>
                <a:gd name="connsiteX0" fmla="*/ 0 w 2057400"/>
                <a:gd name="connsiteY0" fmla="*/ 1521447 h 1521447"/>
                <a:gd name="connsiteX1" fmla="*/ 285750 w 2057400"/>
                <a:gd name="connsiteY1" fmla="*/ 749922 h 1521447"/>
                <a:gd name="connsiteX2" fmla="*/ 619125 w 2057400"/>
                <a:gd name="connsiteY2" fmla="*/ 283197 h 1521447"/>
                <a:gd name="connsiteX3" fmla="*/ 1447800 w 2057400"/>
                <a:gd name="connsiteY3" fmla="*/ 35547 h 1521447"/>
                <a:gd name="connsiteX4" fmla="*/ 2057400 w 2057400"/>
                <a:gd name="connsiteY4" fmla="*/ 6972 h 1521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57400" h="1521447">
                  <a:moveTo>
                    <a:pt x="0" y="1521447"/>
                  </a:moveTo>
                  <a:cubicBezTo>
                    <a:pt x="91281" y="1238872"/>
                    <a:pt x="182563" y="956297"/>
                    <a:pt x="285750" y="749922"/>
                  </a:cubicBezTo>
                  <a:cubicBezTo>
                    <a:pt x="388937" y="543547"/>
                    <a:pt x="425450" y="402260"/>
                    <a:pt x="619125" y="283197"/>
                  </a:cubicBezTo>
                  <a:cubicBezTo>
                    <a:pt x="812800" y="164134"/>
                    <a:pt x="1208088" y="81584"/>
                    <a:pt x="1447800" y="35547"/>
                  </a:cubicBezTo>
                  <a:cubicBezTo>
                    <a:pt x="1687512" y="-10490"/>
                    <a:pt x="1872456" y="-1759"/>
                    <a:pt x="2057400" y="6972"/>
                  </a:cubicBezTo>
                </a:path>
              </a:pathLst>
            </a:custGeom>
            <a:ln w="19050">
              <a:solidFill>
                <a:srgbClr val="C0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Rectangle: Rounded Corners 90">
                <a:extLst>
                  <a:ext uri="{FF2B5EF4-FFF2-40B4-BE49-F238E27FC236}">
                    <a16:creationId xmlns:a16="http://schemas.microsoft.com/office/drawing/2014/main" id="{76CBBC1E-DA03-42D9-9F21-9862223AD099}"/>
                  </a:ext>
                </a:extLst>
              </p:cNvPr>
              <p:cNvSpPr/>
              <p:nvPr/>
            </p:nvSpPr>
            <p:spPr>
              <a:xfrm>
                <a:off x="995555" y="4672955"/>
                <a:ext cx="10520170" cy="1993328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>
                  <a:spcAft>
                    <a:spcPts val="1800"/>
                  </a:spcAft>
                </a:pPr>
                <a:r>
                  <a:rPr lang="en-US" sz="2000" b="1" dirty="0">
                    <a:solidFill>
                      <a:schemeClr val="tx1"/>
                    </a:solidFill>
                  </a:rPr>
                  <a:t>Overfitting</a:t>
                </a:r>
                <a:r>
                  <a:rPr lang="en-US" sz="2000" dirty="0">
                    <a:solidFill>
                      <a:schemeClr val="tx1"/>
                    </a:solidFill>
                  </a:rPr>
                  <a:t>: too many features may cause the learned hypothesis to fit very well to the training set, meaning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but fail generalize on new examples.</a:t>
                </a:r>
              </a:p>
              <a:p>
                <a:r>
                  <a:rPr lang="en-US" sz="2000" dirty="0">
                    <a:solidFill>
                      <a:schemeClr val="tx1"/>
                    </a:solidFill>
                  </a:rPr>
                  <a:t>Overfitting may cause if we have too many feature with too little data.</a:t>
                </a:r>
              </a:p>
              <a:p>
                <a:pPr>
                  <a:spcBef>
                    <a:spcPts val="1200"/>
                  </a:spcBef>
                </a:pPr>
                <a:r>
                  <a:rPr lang="en-US" sz="2000" b="1" dirty="0">
                    <a:solidFill>
                      <a:schemeClr val="tx1"/>
                    </a:solidFill>
                  </a:rPr>
                  <a:t>Generalization</a:t>
                </a:r>
                <a:r>
                  <a:rPr lang="en-US" sz="2000" dirty="0">
                    <a:solidFill>
                      <a:schemeClr val="tx1"/>
                    </a:solidFill>
                  </a:rPr>
                  <a:t>: the ability of the learned hypothesis to predict well on new examples.</a:t>
                </a:r>
                <a:endParaRPr lang="en-US" sz="2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1" name="Rectangle: Rounded Corners 90">
                <a:extLst>
                  <a:ext uri="{FF2B5EF4-FFF2-40B4-BE49-F238E27FC236}">
                    <a16:creationId xmlns:a16="http://schemas.microsoft.com/office/drawing/2014/main" id="{76CBBC1E-DA03-42D9-9F21-9862223AD0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5555" y="4672955"/>
                <a:ext cx="10520170" cy="1993328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41351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E16E818-3FB0-43AF-9706-5C61D57D71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1628" y="1042934"/>
            <a:ext cx="4185996" cy="29941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55979"/>
            <a:ext cx="10862187" cy="594051"/>
          </a:xfrm>
        </p:spPr>
        <p:txBody>
          <a:bodyPr>
            <a:normAutofit fontScale="90000"/>
          </a:bodyPr>
          <a:lstStyle/>
          <a:p>
            <a:r>
              <a:rPr lang="en-US" dirty="0"/>
              <a:t>Underfit / Overfit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133475"/>
            <a:ext cx="10862187" cy="553280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8A626D-6B86-447C-A3F2-7F3FD1A231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48" y="958459"/>
            <a:ext cx="3392935" cy="290681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A69E04D-EBAE-419A-A089-C22284B0FD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7349" y="846876"/>
            <a:ext cx="3550546" cy="3034855"/>
          </a:xfrm>
          <a:prstGeom prst="rect">
            <a:avLst/>
          </a:prstGeom>
        </p:spPr>
      </p:pic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0414A8F3-C04C-47F5-9738-8E4EF4DAFBB7}"/>
              </a:ext>
            </a:extLst>
          </p:cNvPr>
          <p:cNvCxnSpPr/>
          <p:nvPr/>
        </p:nvCxnSpPr>
        <p:spPr>
          <a:xfrm flipV="1">
            <a:off x="1242874" y="1133475"/>
            <a:ext cx="1882066" cy="168962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0" name="Group 69">
            <a:extLst>
              <a:ext uri="{FF2B5EF4-FFF2-40B4-BE49-F238E27FC236}">
                <a16:creationId xmlns:a16="http://schemas.microsoft.com/office/drawing/2014/main" id="{5470391A-E5C9-46BB-A55F-464D224CD062}"/>
              </a:ext>
            </a:extLst>
          </p:cNvPr>
          <p:cNvGrpSpPr/>
          <p:nvPr/>
        </p:nvGrpSpPr>
        <p:grpSpPr>
          <a:xfrm>
            <a:off x="995555" y="1421778"/>
            <a:ext cx="2728175" cy="2964578"/>
            <a:chOff x="995555" y="1421778"/>
            <a:chExt cx="2728175" cy="2964578"/>
          </a:xfrm>
        </p:grpSpPr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B99A9D91-3069-4B32-ACFD-9B044B3B36B5}"/>
                </a:ext>
              </a:extLst>
            </p:cNvPr>
            <p:cNvSpPr/>
            <p:nvPr/>
          </p:nvSpPr>
          <p:spPr>
            <a:xfrm>
              <a:off x="1419225" y="1421778"/>
              <a:ext cx="2057400" cy="1521447"/>
            </a:xfrm>
            <a:custGeom>
              <a:avLst/>
              <a:gdLst>
                <a:gd name="connsiteX0" fmla="*/ 0 w 2057400"/>
                <a:gd name="connsiteY0" fmla="*/ 1521447 h 1521447"/>
                <a:gd name="connsiteX1" fmla="*/ 285750 w 2057400"/>
                <a:gd name="connsiteY1" fmla="*/ 749922 h 1521447"/>
                <a:gd name="connsiteX2" fmla="*/ 619125 w 2057400"/>
                <a:gd name="connsiteY2" fmla="*/ 283197 h 1521447"/>
                <a:gd name="connsiteX3" fmla="*/ 1447800 w 2057400"/>
                <a:gd name="connsiteY3" fmla="*/ 35547 h 1521447"/>
                <a:gd name="connsiteX4" fmla="*/ 2057400 w 2057400"/>
                <a:gd name="connsiteY4" fmla="*/ 6972 h 1521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57400" h="1521447">
                  <a:moveTo>
                    <a:pt x="0" y="1521447"/>
                  </a:moveTo>
                  <a:cubicBezTo>
                    <a:pt x="91281" y="1238872"/>
                    <a:pt x="182563" y="956297"/>
                    <a:pt x="285750" y="749922"/>
                  </a:cubicBezTo>
                  <a:cubicBezTo>
                    <a:pt x="388937" y="543547"/>
                    <a:pt x="425450" y="402260"/>
                    <a:pt x="619125" y="283197"/>
                  </a:cubicBezTo>
                  <a:cubicBezTo>
                    <a:pt x="812800" y="164134"/>
                    <a:pt x="1208088" y="81584"/>
                    <a:pt x="1447800" y="35547"/>
                  </a:cubicBezTo>
                  <a:cubicBezTo>
                    <a:pt x="1687512" y="-10490"/>
                    <a:pt x="1872456" y="-1759"/>
                    <a:pt x="2057400" y="6972"/>
                  </a:cubicBezTo>
                </a:path>
              </a:pathLst>
            </a:custGeom>
            <a:noFill/>
            <a:ln w="19050">
              <a:solidFill>
                <a:srgbClr val="C0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DC079002-9BD0-4720-B1C5-FB6F62C51369}"/>
                </a:ext>
              </a:extLst>
            </p:cNvPr>
            <p:cNvSpPr/>
            <p:nvPr/>
          </p:nvSpPr>
          <p:spPr>
            <a:xfrm>
              <a:off x="995555" y="4032317"/>
              <a:ext cx="2728175" cy="35403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rgbClr val="0070C0"/>
                  </a:solidFill>
                </a:rPr>
                <a:t>“Underfit” or “high bias”</a:t>
              </a: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2CD18766-3DDF-4366-A77D-5A1FF0701B77}"/>
              </a:ext>
            </a:extLst>
          </p:cNvPr>
          <p:cNvGrpSpPr/>
          <p:nvPr/>
        </p:nvGrpSpPr>
        <p:grpSpPr>
          <a:xfrm>
            <a:off x="4318715" y="1314498"/>
            <a:ext cx="2728175" cy="3028772"/>
            <a:chOff x="4318715" y="1314498"/>
            <a:chExt cx="2728175" cy="3028772"/>
          </a:xfrm>
        </p:grpSpPr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08E623EE-106D-4690-9733-C8122872813C}"/>
                </a:ext>
              </a:extLst>
            </p:cNvPr>
            <p:cNvSpPr/>
            <p:nvPr/>
          </p:nvSpPr>
          <p:spPr>
            <a:xfrm>
              <a:off x="4667805" y="1314498"/>
              <a:ext cx="2057400" cy="1521447"/>
            </a:xfrm>
            <a:custGeom>
              <a:avLst/>
              <a:gdLst>
                <a:gd name="connsiteX0" fmla="*/ 0 w 2057400"/>
                <a:gd name="connsiteY0" fmla="*/ 1521447 h 1521447"/>
                <a:gd name="connsiteX1" fmla="*/ 285750 w 2057400"/>
                <a:gd name="connsiteY1" fmla="*/ 749922 h 1521447"/>
                <a:gd name="connsiteX2" fmla="*/ 619125 w 2057400"/>
                <a:gd name="connsiteY2" fmla="*/ 283197 h 1521447"/>
                <a:gd name="connsiteX3" fmla="*/ 1447800 w 2057400"/>
                <a:gd name="connsiteY3" fmla="*/ 35547 h 1521447"/>
                <a:gd name="connsiteX4" fmla="*/ 2057400 w 2057400"/>
                <a:gd name="connsiteY4" fmla="*/ 6972 h 1521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57400" h="1521447">
                  <a:moveTo>
                    <a:pt x="0" y="1521447"/>
                  </a:moveTo>
                  <a:cubicBezTo>
                    <a:pt x="91281" y="1238872"/>
                    <a:pt x="182563" y="956297"/>
                    <a:pt x="285750" y="749922"/>
                  </a:cubicBezTo>
                  <a:cubicBezTo>
                    <a:pt x="388937" y="543547"/>
                    <a:pt x="425450" y="402260"/>
                    <a:pt x="619125" y="283197"/>
                  </a:cubicBezTo>
                  <a:cubicBezTo>
                    <a:pt x="812800" y="164134"/>
                    <a:pt x="1208088" y="81584"/>
                    <a:pt x="1447800" y="35547"/>
                  </a:cubicBezTo>
                  <a:cubicBezTo>
                    <a:pt x="1687512" y="-10490"/>
                    <a:pt x="1872456" y="-1759"/>
                    <a:pt x="2057400" y="6972"/>
                  </a:cubicBezTo>
                </a:path>
              </a:pathLst>
            </a:cu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F0CDC21D-4977-4559-B5AC-B6DAD5A0D769}"/>
                </a:ext>
              </a:extLst>
            </p:cNvPr>
            <p:cNvSpPr/>
            <p:nvPr/>
          </p:nvSpPr>
          <p:spPr>
            <a:xfrm>
              <a:off x="4318715" y="3989231"/>
              <a:ext cx="2728175" cy="35403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rgbClr val="0070C0"/>
                  </a:solidFill>
                </a:rPr>
                <a:t>“good fit”</a:t>
              </a: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57EF44F4-1DCE-48D2-882C-9295995F22B8}"/>
              </a:ext>
            </a:extLst>
          </p:cNvPr>
          <p:cNvGrpSpPr/>
          <p:nvPr/>
        </p:nvGrpSpPr>
        <p:grpSpPr>
          <a:xfrm>
            <a:off x="7767953" y="1084895"/>
            <a:ext cx="3096514" cy="3283777"/>
            <a:chOff x="7777478" y="1084895"/>
            <a:chExt cx="3096514" cy="3283777"/>
          </a:xfrm>
        </p:grpSpPr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BE05D98E-DCE1-49FD-8296-B66BD14BC028}"/>
                </a:ext>
              </a:extLst>
            </p:cNvPr>
            <p:cNvSpPr/>
            <p:nvPr/>
          </p:nvSpPr>
          <p:spPr>
            <a:xfrm>
              <a:off x="7777478" y="4014633"/>
              <a:ext cx="3096514" cy="35403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rgbClr val="0070C0"/>
                  </a:solidFill>
                </a:rPr>
                <a:t>“overfitting” or “high variance”</a:t>
              </a:r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19F92086-0CFC-43F1-9E62-838CDDE4BC89}"/>
                </a:ext>
              </a:extLst>
            </p:cNvPr>
            <p:cNvSpPr/>
            <p:nvPr/>
          </p:nvSpPr>
          <p:spPr>
            <a:xfrm>
              <a:off x="7877175" y="1084895"/>
              <a:ext cx="2533650" cy="1793397"/>
            </a:xfrm>
            <a:custGeom>
              <a:avLst/>
              <a:gdLst>
                <a:gd name="connsiteX0" fmla="*/ 0 w 2533650"/>
                <a:gd name="connsiteY0" fmla="*/ 1467805 h 1793397"/>
                <a:gd name="connsiteX1" fmla="*/ 209550 w 2533650"/>
                <a:gd name="connsiteY1" fmla="*/ 1610680 h 1793397"/>
                <a:gd name="connsiteX2" fmla="*/ 504825 w 2533650"/>
                <a:gd name="connsiteY2" fmla="*/ 1782130 h 1793397"/>
                <a:gd name="connsiteX3" fmla="*/ 695325 w 2533650"/>
                <a:gd name="connsiteY3" fmla="*/ 1267780 h 1793397"/>
                <a:gd name="connsiteX4" fmla="*/ 695325 w 2533650"/>
                <a:gd name="connsiteY4" fmla="*/ 629605 h 1793397"/>
                <a:gd name="connsiteX5" fmla="*/ 942975 w 2533650"/>
                <a:gd name="connsiteY5" fmla="*/ 724855 h 1793397"/>
                <a:gd name="connsiteX6" fmla="*/ 1495425 w 2533650"/>
                <a:gd name="connsiteY6" fmla="*/ 705805 h 1793397"/>
                <a:gd name="connsiteX7" fmla="*/ 1485900 w 2533650"/>
                <a:gd name="connsiteY7" fmla="*/ 553405 h 1793397"/>
                <a:gd name="connsiteX8" fmla="*/ 1457325 w 2533650"/>
                <a:gd name="connsiteY8" fmla="*/ 955 h 1793397"/>
                <a:gd name="connsiteX9" fmla="*/ 2181225 w 2533650"/>
                <a:gd name="connsiteY9" fmla="*/ 429580 h 1793397"/>
                <a:gd name="connsiteX10" fmla="*/ 2533650 w 2533650"/>
                <a:gd name="connsiteY10" fmla="*/ 782005 h 1793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33650" h="1793397">
                  <a:moveTo>
                    <a:pt x="0" y="1467805"/>
                  </a:moveTo>
                  <a:cubicBezTo>
                    <a:pt x="62706" y="1513049"/>
                    <a:pt x="125413" y="1558293"/>
                    <a:pt x="209550" y="1610680"/>
                  </a:cubicBezTo>
                  <a:cubicBezTo>
                    <a:pt x="293688" y="1663068"/>
                    <a:pt x="423863" y="1839280"/>
                    <a:pt x="504825" y="1782130"/>
                  </a:cubicBezTo>
                  <a:cubicBezTo>
                    <a:pt x="585787" y="1724980"/>
                    <a:pt x="663575" y="1459867"/>
                    <a:pt x="695325" y="1267780"/>
                  </a:cubicBezTo>
                  <a:cubicBezTo>
                    <a:pt x="727075" y="1075692"/>
                    <a:pt x="654050" y="720092"/>
                    <a:pt x="695325" y="629605"/>
                  </a:cubicBezTo>
                  <a:cubicBezTo>
                    <a:pt x="736600" y="539118"/>
                    <a:pt x="809625" y="712155"/>
                    <a:pt x="942975" y="724855"/>
                  </a:cubicBezTo>
                  <a:cubicBezTo>
                    <a:pt x="1076325" y="737555"/>
                    <a:pt x="1404938" y="734380"/>
                    <a:pt x="1495425" y="705805"/>
                  </a:cubicBezTo>
                  <a:cubicBezTo>
                    <a:pt x="1585912" y="677230"/>
                    <a:pt x="1492250" y="670880"/>
                    <a:pt x="1485900" y="553405"/>
                  </a:cubicBezTo>
                  <a:cubicBezTo>
                    <a:pt x="1479550" y="435930"/>
                    <a:pt x="1341438" y="21592"/>
                    <a:pt x="1457325" y="955"/>
                  </a:cubicBezTo>
                  <a:cubicBezTo>
                    <a:pt x="1573212" y="-19682"/>
                    <a:pt x="2001838" y="299405"/>
                    <a:pt x="2181225" y="429580"/>
                  </a:cubicBezTo>
                  <a:cubicBezTo>
                    <a:pt x="2360612" y="559755"/>
                    <a:pt x="2447131" y="670880"/>
                    <a:pt x="2533650" y="782005"/>
                  </a:cubicBezTo>
                </a:path>
              </a:pathLst>
            </a:cu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13E8933F-BF58-49F4-AEFE-2236872498F6}"/>
                </a:ext>
              </a:extLst>
            </p:cNvPr>
            <p:cNvSpPr/>
            <p:nvPr/>
          </p:nvSpPr>
          <p:spPr>
            <a:xfrm>
              <a:off x="8297091" y="1415221"/>
              <a:ext cx="2057400" cy="1521447"/>
            </a:xfrm>
            <a:custGeom>
              <a:avLst/>
              <a:gdLst>
                <a:gd name="connsiteX0" fmla="*/ 0 w 2057400"/>
                <a:gd name="connsiteY0" fmla="*/ 1521447 h 1521447"/>
                <a:gd name="connsiteX1" fmla="*/ 285750 w 2057400"/>
                <a:gd name="connsiteY1" fmla="*/ 749922 h 1521447"/>
                <a:gd name="connsiteX2" fmla="*/ 619125 w 2057400"/>
                <a:gd name="connsiteY2" fmla="*/ 283197 h 1521447"/>
                <a:gd name="connsiteX3" fmla="*/ 1447800 w 2057400"/>
                <a:gd name="connsiteY3" fmla="*/ 35547 h 1521447"/>
                <a:gd name="connsiteX4" fmla="*/ 2057400 w 2057400"/>
                <a:gd name="connsiteY4" fmla="*/ 6972 h 1521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57400" h="1521447">
                  <a:moveTo>
                    <a:pt x="0" y="1521447"/>
                  </a:moveTo>
                  <a:cubicBezTo>
                    <a:pt x="91281" y="1238872"/>
                    <a:pt x="182563" y="956297"/>
                    <a:pt x="285750" y="749922"/>
                  </a:cubicBezTo>
                  <a:cubicBezTo>
                    <a:pt x="388937" y="543547"/>
                    <a:pt x="425450" y="402260"/>
                    <a:pt x="619125" y="283197"/>
                  </a:cubicBezTo>
                  <a:cubicBezTo>
                    <a:pt x="812800" y="164134"/>
                    <a:pt x="1208088" y="81584"/>
                    <a:pt x="1447800" y="35547"/>
                  </a:cubicBezTo>
                  <a:cubicBezTo>
                    <a:pt x="1687512" y="-10490"/>
                    <a:pt x="1872456" y="-1759"/>
                    <a:pt x="2057400" y="6972"/>
                  </a:cubicBezTo>
                </a:path>
              </a:pathLst>
            </a:custGeom>
            <a:ln w="19050">
              <a:solidFill>
                <a:srgbClr val="C0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</p:grpSp>
      <p:pic>
        <p:nvPicPr>
          <p:cNvPr id="1026" name="Picture 2" descr="Regularization in Machine Learning - GeeksforGeeks">
            <a:extLst>
              <a:ext uri="{FF2B5EF4-FFF2-40B4-BE49-F238E27FC236}">
                <a16:creationId xmlns:a16="http://schemas.microsoft.com/office/drawing/2014/main" id="{2EB93FBD-BF14-4856-90C6-A3214DB37B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258" y="4840519"/>
            <a:ext cx="3015125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872886F-6758-53D9-4198-B439C7121418}"/>
              </a:ext>
            </a:extLst>
          </p:cNvPr>
          <p:cNvSpPr/>
          <p:nvPr/>
        </p:nvSpPr>
        <p:spPr>
          <a:xfrm>
            <a:off x="4588625" y="4826714"/>
            <a:ext cx="7111762" cy="1283141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>
              <a:spcAft>
                <a:spcPts val="300"/>
              </a:spcAft>
            </a:pPr>
            <a:r>
              <a:rPr lang="en-US" sz="2000" b="1" dirty="0">
                <a:solidFill>
                  <a:schemeClr val="tx1"/>
                </a:solidFill>
              </a:rPr>
              <a:t>Overfitting</a:t>
            </a:r>
            <a:r>
              <a:rPr lang="en-US" sz="2000" dirty="0">
                <a:solidFill>
                  <a:schemeClr val="tx1"/>
                </a:solidFill>
              </a:rPr>
              <a:t>: large number of features and high degree </a:t>
            </a:r>
            <a:r>
              <a:rPr lang="en-US" sz="2000" dirty="0" err="1">
                <a:solidFill>
                  <a:schemeClr val="tx1"/>
                </a:solidFill>
              </a:rPr>
              <a:t>polynom</a:t>
            </a:r>
            <a:endParaRPr lang="en-US" sz="2000" dirty="0">
              <a:solidFill>
                <a:schemeClr val="tx1"/>
              </a:solidFill>
            </a:endParaRPr>
          </a:p>
          <a:p>
            <a:pPr>
              <a:spcAft>
                <a:spcPts val="1800"/>
              </a:spcAft>
            </a:pPr>
            <a:r>
              <a:rPr lang="en-US" sz="2000" dirty="0">
                <a:solidFill>
                  <a:schemeClr val="tx1"/>
                </a:solidFill>
              </a:rPr>
              <a:t>may cause overfitting to new data. </a:t>
            </a:r>
          </a:p>
        </p:txBody>
      </p:sp>
    </p:spTree>
    <p:extLst>
      <p:ext uri="{BB962C8B-B14F-4D97-AF65-F5344CB8AC3E}">
        <p14:creationId xmlns:p14="http://schemas.microsoft.com/office/powerpoint/2010/main" val="2924442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650" y="134689"/>
            <a:ext cx="10862187" cy="594051"/>
          </a:xfrm>
        </p:spPr>
        <p:txBody>
          <a:bodyPr>
            <a:normAutofit fontScale="90000"/>
          </a:bodyPr>
          <a:lstStyle/>
          <a:p>
            <a:r>
              <a:rPr lang="en-US" dirty="0"/>
              <a:t>Addressing Overfitting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133475"/>
            <a:ext cx="10862187" cy="553280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FDBEA0C2-B211-4C5E-BFC9-879F8FD121D7}"/>
                  </a:ext>
                </a:extLst>
              </p:cNvPr>
              <p:cNvSpPr/>
              <p:nvPr/>
            </p:nvSpPr>
            <p:spPr>
              <a:xfrm>
                <a:off x="323850" y="1133475"/>
                <a:ext cx="11591925" cy="533126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r>
                  <a:rPr lang="en-US" sz="2800" dirty="0">
                    <a:solidFill>
                      <a:schemeClr val="tx1"/>
                    </a:solidFill>
                  </a:rPr>
                  <a:t>Options:</a:t>
                </a:r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en-US" sz="2800" dirty="0">
                    <a:solidFill>
                      <a:schemeClr val="tx1"/>
                    </a:solidFill>
                  </a:rPr>
                  <a:t>Reduce number of features:</a:t>
                </a:r>
              </a:p>
              <a:p>
                <a:pPr marL="1428750" lvl="2" indent="-514350">
                  <a:buFont typeface="Calibri" panose="020F0502020204030204" pitchFamily="34" charset="0"/>
                  <a:buChar char="–"/>
                </a:pPr>
                <a:r>
                  <a:rPr lang="en-US" sz="2800" dirty="0">
                    <a:solidFill>
                      <a:schemeClr val="tx1"/>
                    </a:solidFill>
                  </a:rPr>
                  <a:t>Manually reduce the features</a:t>
                </a:r>
              </a:p>
              <a:p>
                <a:pPr marL="1428750" lvl="2" indent="-514350">
                  <a:buFont typeface="Calibri" panose="020F0502020204030204" pitchFamily="34" charset="0"/>
                  <a:buChar char="–"/>
                </a:pPr>
                <a:r>
                  <a:rPr lang="en-US" sz="2800" dirty="0">
                    <a:solidFill>
                      <a:schemeClr val="tx1"/>
                    </a:solidFill>
                  </a:rPr>
                  <a:t>Model selection algorithm (automatic feature selection</a:t>
                </a:r>
              </a:p>
              <a:p>
                <a:pPr marL="971550" lvl="1" indent="-514350">
                  <a:spcBef>
                    <a:spcPts val="1800"/>
                  </a:spcBef>
                  <a:buFont typeface="+mj-lt"/>
                  <a:buAutoNum type="arabicPeriod"/>
                </a:pPr>
                <a:r>
                  <a:rPr lang="en-US" sz="2800" dirty="0">
                    <a:solidFill>
                      <a:schemeClr val="tx1"/>
                    </a:solidFill>
                  </a:rPr>
                  <a:t>Regularization:</a:t>
                </a:r>
              </a:p>
              <a:p>
                <a:pPr marL="1428750" lvl="2" indent="-514350">
                  <a:spcBef>
                    <a:spcPts val="1800"/>
                  </a:spcBef>
                  <a:buFont typeface="Calibri" panose="020F0502020204030204" pitchFamily="34" charset="0"/>
                  <a:buChar char="–"/>
                </a:pPr>
                <a:r>
                  <a:rPr lang="en-US" sz="2800" dirty="0">
                    <a:solidFill>
                      <a:schemeClr val="tx1"/>
                    </a:solidFill>
                  </a:rPr>
                  <a:t>Keep all features but reduce the magnitude of paraments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 </a:t>
                </a:r>
              </a:p>
              <a:p>
                <a:pPr marL="1428750" lvl="2" indent="-514350">
                  <a:spcBef>
                    <a:spcPts val="1800"/>
                  </a:spcBef>
                  <a:buFont typeface="Calibri" panose="020F0502020204030204" pitchFamily="34" charset="0"/>
                  <a:buChar char="–"/>
                </a:pPr>
                <a:r>
                  <a:rPr lang="en-US" sz="2800" dirty="0">
                    <a:solidFill>
                      <a:schemeClr val="tx1"/>
                    </a:solidFill>
                  </a:rPr>
                  <a:t>Work well when we have a lot of features, each of which contributes a bit to predicting y. </a:t>
                </a:r>
              </a:p>
              <a:p>
                <a:pPr marL="1428750" lvl="2" indent="-514350">
                  <a:spcBef>
                    <a:spcPts val="1800"/>
                  </a:spcBef>
                  <a:buFont typeface="Arial" panose="020B0604020202020204" pitchFamily="34" charset="0"/>
                  <a:buChar char="•"/>
                </a:pPr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FDBEA0C2-B211-4C5E-BFC9-879F8FD121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850" y="1133475"/>
                <a:ext cx="11591925" cy="5331268"/>
              </a:xfrm>
              <a:prstGeom prst="rect">
                <a:avLst/>
              </a:prstGeom>
              <a:blipFill>
                <a:blip r:embed="rId2"/>
                <a:stretch>
                  <a:fillRect l="-1840" t="-1945" r="-215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2800325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55979"/>
            <a:ext cx="10862187" cy="594051"/>
          </a:xfrm>
        </p:spPr>
        <p:txBody>
          <a:bodyPr>
            <a:normAutofit fontScale="90000"/>
          </a:bodyPr>
          <a:lstStyle/>
          <a:p>
            <a:r>
              <a:rPr lang="en-US" dirty="0"/>
              <a:t>Intuition of Regularization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773084"/>
            <a:ext cx="10862187" cy="5893199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600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615A574-A516-0571-4E14-EF3D2DA6C503}"/>
              </a:ext>
            </a:extLst>
          </p:cNvPr>
          <p:cNvGrpSpPr/>
          <p:nvPr/>
        </p:nvGrpSpPr>
        <p:grpSpPr>
          <a:xfrm>
            <a:off x="5672997" y="830319"/>
            <a:ext cx="2275708" cy="2181980"/>
            <a:chOff x="3799217" y="773084"/>
            <a:chExt cx="2275708" cy="2181980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E4906F16-1FDB-F225-00CE-096BA86666E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99217" y="773084"/>
              <a:ext cx="2275708" cy="1945178"/>
            </a:xfrm>
            <a:prstGeom prst="rect">
              <a:avLst/>
            </a:prstGeom>
          </p:spPr>
        </p:pic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36B30C15-F55C-2418-DB8E-CDA286354DA4}"/>
                </a:ext>
              </a:extLst>
            </p:cNvPr>
            <p:cNvGrpSpPr/>
            <p:nvPr/>
          </p:nvGrpSpPr>
          <p:grpSpPr>
            <a:xfrm>
              <a:off x="4048926" y="1074448"/>
              <a:ext cx="1665685" cy="1880616"/>
              <a:chOff x="4070321" y="1055104"/>
              <a:chExt cx="2728175" cy="2934127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413877A0-2E20-726D-B123-FE8D24F92078}"/>
                  </a:ext>
                </a:extLst>
              </p:cNvPr>
              <p:cNvSpPr/>
              <p:nvPr/>
            </p:nvSpPr>
            <p:spPr>
              <a:xfrm>
                <a:off x="4463577" y="1055104"/>
                <a:ext cx="2057400" cy="1521447"/>
              </a:xfrm>
              <a:custGeom>
                <a:avLst/>
                <a:gdLst>
                  <a:gd name="connsiteX0" fmla="*/ 0 w 2057400"/>
                  <a:gd name="connsiteY0" fmla="*/ 1521447 h 1521447"/>
                  <a:gd name="connsiteX1" fmla="*/ 285750 w 2057400"/>
                  <a:gd name="connsiteY1" fmla="*/ 749922 h 1521447"/>
                  <a:gd name="connsiteX2" fmla="*/ 619125 w 2057400"/>
                  <a:gd name="connsiteY2" fmla="*/ 283197 h 1521447"/>
                  <a:gd name="connsiteX3" fmla="*/ 1447800 w 2057400"/>
                  <a:gd name="connsiteY3" fmla="*/ 35547 h 1521447"/>
                  <a:gd name="connsiteX4" fmla="*/ 2057400 w 2057400"/>
                  <a:gd name="connsiteY4" fmla="*/ 6972 h 15214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57400" h="1521447">
                    <a:moveTo>
                      <a:pt x="0" y="1521447"/>
                    </a:moveTo>
                    <a:cubicBezTo>
                      <a:pt x="91281" y="1238872"/>
                      <a:pt x="182563" y="956297"/>
                      <a:pt x="285750" y="749922"/>
                    </a:cubicBezTo>
                    <a:cubicBezTo>
                      <a:pt x="388937" y="543547"/>
                      <a:pt x="425450" y="402260"/>
                      <a:pt x="619125" y="283197"/>
                    </a:cubicBezTo>
                    <a:cubicBezTo>
                      <a:pt x="812800" y="164134"/>
                      <a:pt x="1208088" y="81584"/>
                      <a:pt x="1447800" y="35547"/>
                    </a:cubicBezTo>
                    <a:cubicBezTo>
                      <a:pt x="1687512" y="-10490"/>
                      <a:pt x="1872456" y="-1759"/>
                      <a:pt x="2057400" y="6972"/>
                    </a:cubicBezTo>
                  </a:path>
                </a:pathLst>
              </a:cu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D9DD3005-477C-3775-A3EF-997DF9966EE5}"/>
                  </a:ext>
                </a:extLst>
              </p:cNvPr>
              <p:cNvSpPr/>
              <p:nvPr/>
            </p:nvSpPr>
            <p:spPr>
              <a:xfrm>
                <a:off x="4070321" y="3635192"/>
                <a:ext cx="2728175" cy="35403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600" dirty="0">
                    <a:solidFill>
                      <a:srgbClr val="0070C0"/>
                    </a:solidFill>
                  </a:rPr>
                  <a:t>“good fit”</a:t>
                </a:r>
              </a:p>
            </p:txBody>
          </p:sp>
        </p:grp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C25CC28-C717-3551-F7AB-14CC39CAC7F1}"/>
              </a:ext>
            </a:extLst>
          </p:cNvPr>
          <p:cNvGrpSpPr/>
          <p:nvPr/>
        </p:nvGrpSpPr>
        <p:grpSpPr>
          <a:xfrm>
            <a:off x="8345979" y="830319"/>
            <a:ext cx="2892826" cy="2181980"/>
            <a:chOff x="7150476" y="969141"/>
            <a:chExt cx="3110710" cy="214668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98E452E4-91E6-08C9-0183-F040F4EB87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93495" y="969141"/>
              <a:ext cx="2682998" cy="1919119"/>
            </a:xfrm>
            <a:prstGeom prst="rect">
              <a:avLst/>
            </a:prstGeom>
          </p:spPr>
        </p:pic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AEA52556-3901-6954-86A6-D8C4ED0AF357}"/>
                </a:ext>
              </a:extLst>
            </p:cNvPr>
            <p:cNvGrpSpPr/>
            <p:nvPr/>
          </p:nvGrpSpPr>
          <p:grpSpPr>
            <a:xfrm>
              <a:off x="7150476" y="1011103"/>
              <a:ext cx="3110710" cy="2104724"/>
              <a:chOff x="6959615" y="1084895"/>
              <a:chExt cx="5094938" cy="3283777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CAF8A5D6-C4EF-0625-D834-E9EA215B3428}"/>
                  </a:ext>
                </a:extLst>
              </p:cNvPr>
              <p:cNvSpPr/>
              <p:nvPr/>
            </p:nvSpPr>
            <p:spPr>
              <a:xfrm>
                <a:off x="6959615" y="4014633"/>
                <a:ext cx="5094938" cy="35403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600" dirty="0">
                    <a:solidFill>
                      <a:srgbClr val="0070C0"/>
                    </a:solidFill>
                  </a:rPr>
                  <a:t>“overfitting” or “high variance”</a:t>
                </a:r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E8827384-C1AD-6EB7-817A-4F2FE516336C}"/>
                  </a:ext>
                </a:extLst>
              </p:cNvPr>
              <p:cNvSpPr/>
              <p:nvPr/>
            </p:nvSpPr>
            <p:spPr>
              <a:xfrm>
                <a:off x="7877175" y="1084895"/>
                <a:ext cx="2533650" cy="1793397"/>
              </a:xfrm>
              <a:custGeom>
                <a:avLst/>
                <a:gdLst>
                  <a:gd name="connsiteX0" fmla="*/ 0 w 2533650"/>
                  <a:gd name="connsiteY0" fmla="*/ 1467805 h 1793397"/>
                  <a:gd name="connsiteX1" fmla="*/ 209550 w 2533650"/>
                  <a:gd name="connsiteY1" fmla="*/ 1610680 h 1793397"/>
                  <a:gd name="connsiteX2" fmla="*/ 504825 w 2533650"/>
                  <a:gd name="connsiteY2" fmla="*/ 1782130 h 1793397"/>
                  <a:gd name="connsiteX3" fmla="*/ 695325 w 2533650"/>
                  <a:gd name="connsiteY3" fmla="*/ 1267780 h 1793397"/>
                  <a:gd name="connsiteX4" fmla="*/ 695325 w 2533650"/>
                  <a:gd name="connsiteY4" fmla="*/ 629605 h 1793397"/>
                  <a:gd name="connsiteX5" fmla="*/ 942975 w 2533650"/>
                  <a:gd name="connsiteY5" fmla="*/ 724855 h 1793397"/>
                  <a:gd name="connsiteX6" fmla="*/ 1495425 w 2533650"/>
                  <a:gd name="connsiteY6" fmla="*/ 705805 h 1793397"/>
                  <a:gd name="connsiteX7" fmla="*/ 1485900 w 2533650"/>
                  <a:gd name="connsiteY7" fmla="*/ 553405 h 1793397"/>
                  <a:gd name="connsiteX8" fmla="*/ 1457325 w 2533650"/>
                  <a:gd name="connsiteY8" fmla="*/ 955 h 1793397"/>
                  <a:gd name="connsiteX9" fmla="*/ 2181225 w 2533650"/>
                  <a:gd name="connsiteY9" fmla="*/ 429580 h 1793397"/>
                  <a:gd name="connsiteX10" fmla="*/ 2533650 w 2533650"/>
                  <a:gd name="connsiteY10" fmla="*/ 782005 h 17933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533650" h="1793397">
                    <a:moveTo>
                      <a:pt x="0" y="1467805"/>
                    </a:moveTo>
                    <a:cubicBezTo>
                      <a:pt x="62706" y="1513049"/>
                      <a:pt x="125413" y="1558293"/>
                      <a:pt x="209550" y="1610680"/>
                    </a:cubicBezTo>
                    <a:cubicBezTo>
                      <a:pt x="293688" y="1663068"/>
                      <a:pt x="423863" y="1839280"/>
                      <a:pt x="504825" y="1782130"/>
                    </a:cubicBezTo>
                    <a:cubicBezTo>
                      <a:pt x="585787" y="1724980"/>
                      <a:pt x="663575" y="1459867"/>
                      <a:pt x="695325" y="1267780"/>
                    </a:cubicBezTo>
                    <a:cubicBezTo>
                      <a:pt x="727075" y="1075692"/>
                      <a:pt x="654050" y="720092"/>
                      <a:pt x="695325" y="629605"/>
                    </a:cubicBezTo>
                    <a:cubicBezTo>
                      <a:pt x="736600" y="539118"/>
                      <a:pt x="809625" y="712155"/>
                      <a:pt x="942975" y="724855"/>
                    </a:cubicBezTo>
                    <a:cubicBezTo>
                      <a:pt x="1076325" y="737555"/>
                      <a:pt x="1404938" y="734380"/>
                      <a:pt x="1495425" y="705805"/>
                    </a:cubicBezTo>
                    <a:cubicBezTo>
                      <a:pt x="1585912" y="677230"/>
                      <a:pt x="1492250" y="670880"/>
                      <a:pt x="1485900" y="553405"/>
                    </a:cubicBezTo>
                    <a:cubicBezTo>
                      <a:pt x="1479550" y="435930"/>
                      <a:pt x="1341438" y="21592"/>
                      <a:pt x="1457325" y="955"/>
                    </a:cubicBezTo>
                    <a:cubicBezTo>
                      <a:pt x="1573212" y="-19682"/>
                      <a:pt x="2001838" y="299405"/>
                      <a:pt x="2181225" y="429580"/>
                    </a:cubicBezTo>
                    <a:cubicBezTo>
                      <a:pt x="2360612" y="559755"/>
                      <a:pt x="2447131" y="670880"/>
                      <a:pt x="2533650" y="782005"/>
                    </a:cubicBezTo>
                  </a:path>
                </a:pathLst>
              </a:custGeom>
              <a:no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07F7965B-5205-7503-90E2-133E13A0B2CE}"/>
                  </a:ext>
                </a:extLst>
              </p:cNvPr>
              <p:cNvSpPr/>
              <p:nvPr/>
            </p:nvSpPr>
            <p:spPr>
              <a:xfrm>
                <a:off x="8297091" y="1415221"/>
                <a:ext cx="2057400" cy="1521447"/>
              </a:xfrm>
              <a:custGeom>
                <a:avLst/>
                <a:gdLst>
                  <a:gd name="connsiteX0" fmla="*/ 0 w 2057400"/>
                  <a:gd name="connsiteY0" fmla="*/ 1521447 h 1521447"/>
                  <a:gd name="connsiteX1" fmla="*/ 285750 w 2057400"/>
                  <a:gd name="connsiteY1" fmla="*/ 749922 h 1521447"/>
                  <a:gd name="connsiteX2" fmla="*/ 619125 w 2057400"/>
                  <a:gd name="connsiteY2" fmla="*/ 283197 h 1521447"/>
                  <a:gd name="connsiteX3" fmla="*/ 1447800 w 2057400"/>
                  <a:gd name="connsiteY3" fmla="*/ 35547 h 1521447"/>
                  <a:gd name="connsiteX4" fmla="*/ 2057400 w 2057400"/>
                  <a:gd name="connsiteY4" fmla="*/ 6972 h 15214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57400" h="1521447">
                    <a:moveTo>
                      <a:pt x="0" y="1521447"/>
                    </a:moveTo>
                    <a:cubicBezTo>
                      <a:pt x="91281" y="1238872"/>
                      <a:pt x="182563" y="956297"/>
                      <a:pt x="285750" y="749922"/>
                    </a:cubicBezTo>
                    <a:cubicBezTo>
                      <a:pt x="388937" y="543547"/>
                      <a:pt x="425450" y="402260"/>
                      <a:pt x="619125" y="283197"/>
                    </a:cubicBezTo>
                    <a:cubicBezTo>
                      <a:pt x="812800" y="164134"/>
                      <a:pt x="1208088" y="81584"/>
                      <a:pt x="1447800" y="35547"/>
                    </a:cubicBezTo>
                    <a:cubicBezTo>
                      <a:pt x="1687512" y="-10490"/>
                      <a:pt x="1872456" y="-1759"/>
                      <a:pt x="2057400" y="6972"/>
                    </a:cubicBezTo>
                  </a:path>
                </a:pathLst>
              </a:custGeom>
              <a:ln w="19050">
                <a:solidFill>
                  <a:srgbClr val="C0000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b="1"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C7FC7644-DCCC-201D-7208-2844B80B8AB8}"/>
                  </a:ext>
                </a:extLst>
              </p:cNvPr>
              <p:cNvSpPr/>
              <p:nvPr/>
            </p:nvSpPr>
            <p:spPr>
              <a:xfrm>
                <a:off x="639542" y="3346407"/>
                <a:ext cx="11367015" cy="170410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grow m:val="on"/>
                          <m:supHide m:val="on"/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en-US" sz="24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24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</m:e>
                                  </m:d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nor/>
                        </m:rPr>
                        <a:rPr lang="en-US" sz="2400" smtClean="0">
                          <a:solidFill>
                            <a:srgbClr val="0077C8"/>
                          </a:solidFill>
                          <a:latin typeface="Cambria Math" panose="02040503050406030204" pitchFamily="18" charset="0"/>
                        </a:rPr>
                        <m:t>1000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0077C8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77C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∅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77C8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400" i="1">
                          <a:solidFill>
                            <a:srgbClr val="0077C8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srgbClr val="0077C8"/>
                          </a:solidFill>
                          <a:latin typeface="Cambria Math" panose="02040503050406030204" pitchFamily="18" charset="0"/>
                        </a:rPr>
                        <m:t>100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rgbClr val="0077C8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0077C8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77C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∅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77C8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C7FC7644-DCCC-201D-7208-2844B80B8A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542" y="3346407"/>
                <a:ext cx="11367015" cy="1704109"/>
              </a:xfrm>
              <a:prstGeom prst="rect">
                <a:avLst/>
              </a:prstGeom>
              <a:blipFill>
                <a:blip r:embed="rId4"/>
                <a:stretch>
                  <a:fillRect l="-26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FC5CE66-69F5-51FA-7849-69101252F919}"/>
                  </a:ext>
                </a:extLst>
              </p:cNvPr>
              <p:cNvSpPr/>
              <p:nvPr/>
            </p:nvSpPr>
            <p:spPr>
              <a:xfrm>
                <a:off x="743373" y="833910"/>
                <a:ext cx="4532350" cy="74986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r>
                  <a:rPr lang="en-US" sz="2000" dirty="0">
                    <a:solidFill>
                      <a:schemeClr val="tx1"/>
                    </a:solidFill>
                  </a:rPr>
                  <a:t>Suppose we </a:t>
                </a: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penalize</a:t>
                </a:r>
                <a:r>
                  <a:rPr lang="en-US" sz="20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very small</a:t>
                </a: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FC5CE66-69F5-51FA-7849-69101252F9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373" y="833910"/>
                <a:ext cx="4532350" cy="749862"/>
              </a:xfrm>
              <a:prstGeom prst="rect">
                <a:avLst/>
              </a:prstGeom>
              <a:blipFill>
                <a:blip r:embed="rId5"/>
                <a:stretch>
                  <a:fillRect l="-349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9" name="Group 48">
            <a:extLst>
              <a:ext uri="{FF2B5EF4-FFF2-40B4-BE49-F238E27FC236}">
                <a16:creationId xmlns:a16="http://schemas.microsoft.com/office/drawing/2014/main" id="{A6B1764D-B452-E937-510B-1DE6872CF6AF}"/>
              </a:ext>
            </a:extLst>
          </p:cNvPr>
          <p:cNvGrpSpPr/>
          <p:nvPr/>
        </p:nvGrpSpPr>
        <p:grpSpPr>
          <a:xfrm>
            <a:off x="579605" y="4198461"/>
            <a:ext cx="2723435" cy="2183678"/>
            <a:chOff x="8516304" y="4372105"/>
            <a:chExt cx="2495072" cy="1950672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B7FEB4A0-C049-B87A-3A21-8A576CFB3030}"/>
                </a:ext>
              </a:extLst>
            </p:cNvPr>
            <p:cNvGrpSpPr/>
            <p:nvPr/>
          </p:nvGrpSpPr>
          <p:grpSpPr>
            <a:xfrm>
              <a:off x="8516304" y="4372105"/>
              <a:ext cx="2495072" cy="1950672"/>
              <a:chOff x="8516304" y="4372105"/>
              <a:chExt cx="2495072" cy="1950672"/>
            </a:xfrm>
          </p:grpSpPr>
          <p:pic>
            <p:nvPicPr>
              <p:cNvPr id="39" name="Picture 38">
                <a:extLst>
                  <a:ext uri="{FF2B5EF4-FFF2-40B4-BE49-F238E27FC236}">
                    <a16:creationId xmlns:a16="http://schemas.microsoft.com/office/drawing/2014/main" id="{6EF593F0-8CFC-9AD0-EA70-73B02F6E99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516304" y="4372105"/>
                <a:ext cx="2495072" cy="1950672"/>
              </a:xfrm>
              <a:prstGeom prst="rect">
                <a:avLst/>
              </a:prstGeom>
            </p:spPr>
          </p:pic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A1B30E2B-80E9-4B4D-167A-70E448BDDE14}"/>
                  </a:ext>
                </a:extLst>
              </p:cNvPr>
              <p:cNvGrpSpPr/>
              <p:nvPr/>
            </p:nvGrpSpPr>
            <p:grpSpPr>
              <a:xfrm>
                <a:off x="10031668" y="5875674"/>
                <a:ext cx="806958" cy="327537"/>
                <a:chOff x="10060272" y="2336297"/>
                <a:chExt cx="806958" cy="327537"/>
              </a:xfrm>
            </p:grpSpPr>
            <p:grpSp>
              <p:nvGrpSpPr>
                <p:cNvPr id="32" name="Group 31">
                  <a:extLst>
                    <a:ext uri="{FF2B5EF4-FFF2-40B4-BE49-F238E27FC236}">
                      <a16:creationId xmlns:a16="http://schemas.microsoft.com/office/drawing/2014/main" id="{A4BB10A7-C8D9-1E01-D679-17FDA686F16E}"/>
                    </a:ext>
                  </a:extLst>
                </p:cNvPr>
                <p:cNvGrpSpPr/>
                <p:nvPr/>
              </p:nvGrpSpPr>
              <p:grpSpPr>
                <a:xfrm>
                  <a:off x="10060272" y="2336297"/>
                  <a:ext cx="314048" cy="294304"/>
                  <a:chOff x="10060272" y="2336297"/>
                  <a:chExt cx="314048" cy="294304"/>
                </a:xfrm>
              </p:grpSpPr>
              <p:cxnSp>
                <p:nvCxnSpPr>
                  <p:cNvPr id="26" name="Straight Connector 25">
                    <a:extLst>
                      <a:ext uri="{FF2B5EF4-FFF2-40B4-BE49-F238E27FC236}">
                        <a16:creationId xmlns:a16="http://schemas.microsoft.com/office/drawing/2014/main" id="{7D1AAA5F-461C-4DE9-EBC4-FFA256EE201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0123838" y="2336297"/>
                    <a:ext cx="205151" cy="294304"/>
                  </a:xfrm>
                  <a:prstGeom prst="line">
                    <a:avLst/>
                  </a:prstGeom>
                  <a:ln>
                    <a:solidFill>
                      <a:srgbClr val="C0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" name="Straight Connector 26">
                    <a:extLst>
                      <a:ext uri="{FF2B5EF4-FFF2-40B4-BE49-F238E27FC236}">
                        <a16:creationId xmlns:a16="http://schemas.microsoft.com/office/drawing/2014/main" id="{192B8FAA-4C9F-B4EA-3449-E10905EC865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10060272" y="2364947"/>
                    <a:ext cx="314048" cy="237588"/>
                  </a:xfrm>
                  <a:prstGeom prst="line">
                    <a:avLst/>
                  </a:prstGeom>
                  <a:ln>
                    <a:solidFill>
                      <a:srgbClr val="C0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3" name="Group 32">
                  <a:extLst>
                    <a:ext uri="{FF2B5EF4-FFF2-40B4-BE49-F238E27FC236}">
                      <a16:creationId xmlns:a16="http://schemas.microsoft.com/office/drawing/2014/main" id="{897EDAD7-1687-55F5-89A7-4CEA4926BC2C}"/>
                    </a:ext>
                  </a:extLst>
                </p:cNvPr>
                <p:cNvGrpSpPr/>
                <p:nvPr/>
              </p:nvGrpSpPr>
              <p:grpSpPr>
                <a:xfrm>
                  <a:off x="10553182" y="2369530"/>
                  <a:ext cx="314048" cy="294304"/>
                  <a:chOff x="10022907" y="2336297"/>
                  <a:chExt cx="314048" cy="294304"/>
                </a:xfrm>
              </p:grpSpPr>
              <p:cxnSp>
                <p:nvCxnSpPr>
                  <p:cNvPr id="34" name="Straight Connector 33">
                    <a:extLst>
                      <a:ext uri="{FF2B5EF4-FFF2-40B4-BE49-F238E27FC236}">
                        <a16:creationId xmlns:a16="http://schemas.microsoft.com/office/drawing/2014/main" id="{80D01910-1ABE-8CF6-3DB7-DD1912D468E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0123838" y="2336297"/>
                    <a:ext cx="205151" cy="294304"/>
                  </a:xfrm>
                  <a:prstGeom prst="line">
                    <a:avLst/>
                  </a:prstGeom>
                  <a:ln>
                    <a:solidFill>
                      <a:srgbClr val="C0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" name="Straight Connector 34">
                    <a:extLst>
                      <a:ext uri="{FF2B5EF4-FFF2-40B4-BE49-F238E27FC236}">
                        <a16:creationId xmlns:a16="http://schemas.microsoft.com/office/drawing/2014/main" id="{A4AB671F-757A-1A61-1F25-BD221866C95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10022907" y="2364655"/>
                    <a:ext cx="314048" cy="237588"/>
                  </a:xfrm>
                  <a:prstGeom prst="line">
                    <a:avLst/>
                  </a:prstGeom>
                  <a:ln>
                    <a:solidFill>
                      <a:srgbClr val="C0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3456D71F-5E36-5C7C-E8B5-F38817C1E334}"/>
                </a:ext>
              </a:extLst>
            </p:cNvPr>
            <p:cNvSpPr/>
            <p:nvPr/>
          </p:nvSpPr>
          <p:spPr>
            <a:xfrm>
              <a:off x="9106678" y="4641632"/>
              <a:ext cx="1211106" cy="966066"/>
            </a:xfrm>
            <a:custGeom>
              <a:avLst/>
              <a:gdLst>
                <a:gd name="connsiteX0" fmla="*/ 0 w 1211106"/>
                <a:gd name="connsiteY0" fmla="*/ 966066 h 966066"/>
                <a:gd name="connsiteX1" fmla="*/ 121298 w 1211106"/>
                <a:gd name="connsiteY1" fmla="*/ 546188 h 966066"/>
                <a:gd name="connsiteX2" fmla="*/ 279918 w 1211106"/>
                <a:gd name="connsiteY2" fmla="*/ 210286 h 966066"/>
                <a:gd name="connsiteX3" fmla="*/ 662473 w 1211106"/>
                <a:gd name="connsiteY3" fmla="*/ 126311 h 966066"/>
                <a:gd name="connsiteX4" fmla="*/ 1156995 w 1211106"/>
                <a:gd name="connsiteY4" fmla="*/ 14344 h 966066"/>
                <a:gd name="connsiteX5" fmla="*/ 1175657 w 1211106"/>
                <a:gd name="connsiteY5" fmla="*/ 5013 h 966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1106" h="966066">
                  <a:moveTo>
                    <a:pt x="0" y="966066"/>
                  </a:moveTo>
                  <a:cubicBezTo>
                    <a:pt x="37322" y="819108"/>
                    <a:pt x="74645" y="672151"/>
                    <a:pt x="121298" y="546188"/>
                  </a:cubicBezTo>
                  <a:cubicBezTo>
                    <a:pt x="167951" y="420225"/>
                    <a:pt x="189722" y="280265"/>
                    <a:pt x="279918" y="210286"/>
                  </a:cubicBezTo>
                  <a:cubicBezTo>
                    <a:pt x="370114" y="140307"/>
                    <a:pt x="662473" y="126311"/>
                    <a:pt x="662473" y="126311"/>
                  </a:cubicBezTo>
                  <a:lnTo>
                    <a:pt x="1156995" y="14344"/>
                  </a:lnTo>
                  <a:cubicBezTo>
                    <a:pt x="1242526" y="-5872"/>
                    <a:pt x="1209091" y="-430"/>
                    <a:pt x="1175657" y="5013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42CC2ECE-F3F8-8F41-FBB6-F17E5566D1B4}"/>
                  </a:ext>
                </a:extLst>
              </p:cNvPr>
              <p:cNvSpPr txBox="1"/>
              <p:nvPr/>
            </p:nvSpPr>
            <p:spPr>
              <a:xfrm>
                <a:off x="7155624" y="3592484"/>
                <a:ext cx="2380710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0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=&gt;</m:t>
                          </m:r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∅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𝑎𝑛𝑑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∅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he-IL" sz="200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42CC2ECE-F3F8-8F41-FBB6-F17E5566D1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5624" y="3592484"/>
                <a:ext cx="2380710" cy="307777"/>
              </a:xfrm>
              <a:prstGeom prst="rect">
                <a:avLst/>
              </a:prstGeom>
              <a:blipFill>
                <a:blip r:embed="rId6"/>
                <a:stretch>
                  <a:fillRect b="-19608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81135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50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650" y="134689"/>
            <a:ext cx="10862187" cy="594051"/>
          </a:xfrm>
        </p:spPr>
        <p:txBody>
          <a:bodyPr>
            <a:normAutofit fontScale="90000"/>
          </a:bodyPr>
          <a:lstStyle/>
          <a:p>
            <a:r>
              <a:rPr lang="en-US" dirty="0"/>
              <a:t>Regularization Cost Function - Linear Regression 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133475"/>
            <a:ext cx="10862187" cy="553280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FDBEA0C2-B211-4C5E-BFC9-879F8FD121D7}"/>
                  </a:ext>
                </a:extLst>
              </p:cNvPr>
              <p:cNvSpPr/>
              <p:nvPr/>
            </p:nvSpPr>
            <p:spPr>
              <a:xfrm>
                <a:off x="633412" y="4158053"/>
                <a:ext cx="10720388" cy="192465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r>
                  <a:rPr lang="en-US" sz="2800" b="1" dirty="0">
                    <a:solidFill>
                      <a:schemeClr val="tx1"/>
                    </a:solidFill>
                  </a:rPr>
                  <a:t>Regularization</a:t>
                </a:r>
                <a:r>
                  <a:rPr lang="en-US" sz="2800" dirty="0">
                    <a:solidFill>
                      <a:schemeClr val="tx1"/>
                    </a:solidFill>
                  </a:rPr>
                  <a:t>:</a:t>
                </a:r>
              </a:p>
              <a:p>
                <a:pPr lvl="1"/>
                <a:r>
                  <a:rPr lang="en-US" sz="2800" dirty="0">
                    <a:solidFill>
                      <a:schemeClr val="tx1"/>
                    </a:solidFill>
                  </a:rPr>
                  <a:t>Small values of the parameters</a:t>
                </a:r>
                <a14:m>
                  <m:oMath xmlns:m="http://schemas.openxmlformats.org/officeDocument/2006/math">
                    <m:r>
                      <a:rPr lang="en-US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,</a:t>
                </a:r>
                <a:r>
                  <a:rPr lang="en-US" sz="28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cause:</a:t>
                </a:r>
              </a:p>
              <a:p>
                <a:pPr marL="1428750" lvl="2" indent="-514350">
                  <a:buFont typeface="Calibri" panose="020F0502020204030204" pitchFamily="34" charset="0"/>
                  <a:buChar char="–"/>
                </a:pPr>
                <a:r>
                  <a:rPr lang="en-US" sz="2800" dirty="0">
                    <a:solidFill>
                      <a:schemeClr val="tx1"/>
                    </a:solidFill>
                  </a:rPr>
                  <a:t>Smaller hypothesis</a:t>
                </a:r>
              </a:p>
              <a:p>
                <a:pPr marL="1428750" lvl="2" indent="-514350">
                  <a:buFont typeface="Calibri" panose="020F0502020204030204" pitchFamily="34" charset="0"/>
                  <a:buChar char="–"/>
                </a:pPr>
                <a:r>
                  <a:rPr lang="en-US" sz="2800" dirty="0">
                    <a:solidFill>
                      <a:schemeClr val="tx1"/>
                    </a:solidFill>
                  </a:rPr>
                  <a:t>Less prone to overfitting</a:t>
                </a:r>
              </a:p>
            </p:txBody>
          </p:sp>
        </mc:Choice>
        <mc:Fallback xmlns=""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FDBEA0C2-B211-4C5E-BFC9-879F8FD121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412" y="4158053"/>
                <a:ext cx="10720388" cy="1924659"/>
              </a:xfrm>
              <a:prstGeom prst="rect">
                <a:avLst/>
              </a:prstGeom>
              <a:blipFill>
                <a:blip r:embed="rId2"/>
                <a:stretch>
                  <a:fillRect l="-2047" t="-5380" b="-31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03EBD193-BB1B-4DB7-946B-4237F4427D1D}"/>
                  </a:ext>
                </a:extLst>
              </p:cNvPr>
              <p:cNvSpPr/>
              <p:nvPr/>
            </p:nvSpPr>
            <p:spPr>
              <a:xfrm>
                <a:off x="653538" y="1133475"/>
                <a:ext cx="10944225" cy="466725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The idea is to penalize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to make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really small</a:t>
                </a:r>
              </a:p>
            </p:txBody>
          </p:sp>
        </mc:Choice>
        <mc:Fallback xmlns=""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03EBD193-BB1B-4DB7-946B-4237F4427D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538" y="1133475"/>
                <a:ext cx="10944225" cy="466725"/>
              </a:xfrm>
              <a:prstGeom prst="roundRect">
                <a:avLst/>
              </a:prstGeom>
              <a:blipFill>
                <a:blip r:embed="rId3"/>
                <a:stretch>
                  <a:fillRect l="-222" b="-63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91762DB5-F25C-4F41-9C68-6E1E769406BF}"/>
              </a:ext>
            </a:extLst>
          </p:cNvPr>
          <p:cNvGrpSpPr/>
          <p:nvPr/>
        </p:nvGrpSpPr>
        <p:grpSpPr>
          <a:xfrm>
            <a:off x="390525" y="2004935"/>
            <a:ext cx="6096000" cy="1752600"/>
            <a:chOff x="247650" y="1859452"/>
            <a:chExt cx="6096000" cy="1752600"/>
          </a:xfrm>
        </p:grpSpPr>
        <p:pic>
          <p:nvPicPr>
            <p:cNvPr id="1026" name="Picture 2" descr="Regularization (mathematics) - Wikipedia">
              <a:extLst>
                <a:ext uri="{FF2B5EF4-FFF2-40B4-BE49-F238E27FC236}">
                  <a16:creationId xmlns:a16="http://schemas.microsoft.com/office/drawing/2014/main" id="{888DE45F-3AFF-46CE-AD87-1696B98F85F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7650" y="1859452"/>
              <a:ext cx="2171700" cy="1752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15AB96BA-5886-476F-A7F1-FF5D17B94CC7}"/>
                </a:ext>
              </a:extLst>
            </p:cNvPr>
            <p:cNvSpPr/>
            <p:nvPr/>
          </p:nvSpPr>
          <p:spPr>
            <a:xfrm>
              <a:off x="2486025" y="2962275"/>
              <a:ext cx="3857625" cy="466725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solidFill>
                    <a:schemeClr val="tx1"/>
                  </a:solidFill>
                </a:rPr>
                <a:t>Regularization ‘flatten’ the hypothesis 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59420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Cost Function – intuition - II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133475"/>
            <a:ext cx="10862187" cy="504348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F2EF06CC-1A13-408D-B49F-CF3544C35B06}"/>
                  </a:ext>
                </a:extLst>
              </p:cNvPr>
              <p:cNvSpPr/>
              <p:nvPr/>
            </p:nvSpPr>
            <p:spPr>
              <a:xfrm>
                <a:off x="4434840" y="1426464"/>
                <a:ext cx="2185416" cy="46043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36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sz="3600" i="1" baseline="20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6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𝛩</m:t>
                          </m:r>
                        </m:e>
                        <m:sub>
                          <m:r>
                            <a:rPr lang="en-US" sz="36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3600" i="1" baseline="20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6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36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3600" i="1" baseline="400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F2EF06CC-1A13-408D-B49F-CF3544C35B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4840" y="1426464"/>
                <a:ext cx="2185416" cy="460435"/>
              </a:xfrm>
              <a:prstGeom prst="rect">
                <a:avLst/>
              </a:prstGeom>
              <a:blipFill>
                <a:blip r:embed="rId2"/>
                <a:stretch>
                  <a:fillRect t="-394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4" name="Group 43">
            <a:extLst>
              <a:ext uri="{FF2B5EF4-FFF2-40B4-BE49-F238E27FC236}">
                <a16:creationId xmlns:a16="http://schemas.microsoft.com/office/drawing/2014/main" id="{ED6F6126-4720-40C8-88AD-729C6404E78F}"/>
              </a:ext>
            </a:extLst>
          </p:cNvPr>
          <p:cNvGrpSpPr/>
          <p:nvPr/>
        </p:nvGrpSpPr>
        <p:grpSpPr>
          <a:xfrm>
            <a:off x="333375" y="1149182"/>
            <a:ext cx="11858625" cy="5708818"/>
            <a:chOff x="333375" y="1149182"/>
            <a:chExt cx="11858625" cy="5708818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9756DF50-4596-4B35-B55E-F28B65F7AADD}"/>
                </a:ext>
              </a:extLst>
            </p:cNvPr>
            <p:cNvGrpSpPr/>
            <p:nvPr/>
          </p:nvGrpSpPr>
          <p:grpSpPr>
            <a:xfrm>
              <a:off x="333375" y="1149182"/>
              <a:ext cx="11858625" cy="5708818"/>
              <a:chOff x="333375" y="1149182"/>
              <a:chExt cx="11858625" cy="5708818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69160688-A3AD-437F-97C2-7F01B76E8AA4}"/>
                  </a:ext>
                </a:extLst>
              </p:cNvPr>
              <p:cNvGrpSpPr/>
              <p:nvPr/>
            </p:nvGrpSpPr>
            <p:grpSpPr>
              <a:xfrm>
                <a:off x="333375" y="1149182"/>
                <a:ext cx="11477625" cy="5631904"/>
                <a:chOff x="333375" y="1149182"/>
                <a:chExt cx="11477625" cy="5631904"/>
              </a:xfrm>
            </p:grpSpPr>
            <p:pic>
              <p:nvPicPr>
                <p:cNvPr id="3" name="Picture 2">
                  <a:extLst>
                    <a:ext uri="{FF2B5EF4-FFF2-40B4-BE49-F238E27FC236}">
                      <a16:creationId xmlns:a16="http://schemas.microsoft.com/office/drawing/2014/main" id="{40463D79-1C83-4EE8-BFFA-63336C588BC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33375" y="1149182"/>
                  <a:ext cx="11477625" cy="5631904"/>
                </a:xfrm>
                <a:prstGeom prst="rect">
                  <a:avLst/>
                </a:prstGeom>
              </p:spPr>
            </p:pic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4576D94A-6B55-4DA5-9EA6-2C13F9AF580F}"/>
                    </a:ext>
                  </a:extLst>
                </p:cNvPr>
                <p:cNvSpPr/>
                <p:nvPr/>
              </p:nvSpPr>
              <p:spPr>
                <a:xfrm>
                  <a:off x="365379" y="3551266"/>
                  <a:ext cx="1168146" cy="906434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2800" dirty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Price</a:t>
                  </a:r>
                </a:p>
                <a:p>
                  <a:pPr algn="ctr"/>
                  <a:r>
                    <a:rPr lang="en-US" sz="2800" dirty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(y)</a:t>
                  </a:r>
                </a:p>
              </p:txBody>
            </p:sp>
          </p:grp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1071DBC4-7310-4E18-B335-48D0892EA8D5}"/>
                  </a:ext>
                </a:extLst>
              </p:cNvPr>
              <p:cNvSpPr/>
              <p:nvPr/>
            </p:nvSpPr>
            <p:spPr>
              <a:xfrm>
                <a:off x="333375" y="6305550"/>
                <a:ext cx="11858625" cy="55245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F4E9D6E-3C29-4F6B-BEAA-A0F3CF83052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97622" y="2238375"/>
              <a:ext cx="4950415" cy="3724276"/>
            </a:xfrm>
            <a:prstGeom prst="rect">
              <a:avLst/>
            </a:prstGeom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6C5A3935-7C6F-43B3-A11B-375829869E22}"/>
                </a:ext>
              </a:extLst>
            </p:cNvPr>
            <p:cNvSpPr/>
            <p:nvPr/>
          </p:nvSpPr>
          <p:spPr>
            <a:xfrm>
              <a:off x="10734675" y="1219200"/>
              <a:ext cx="1123950" cy="4604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7361374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55979"/>
            <a:ext cx="10862187" cy="594051"/>
          </a:xfrm>
        </p:spPr>
        <p:txBody>
          <a:bodyPr>
            <a:normAutofit fontScale="90000"/>
          </a:bodyPr>
          <a:lstStyle/>
          <a:p>
            <a:r>
              <a:rPr lang="en-US" dirty="0"/>
              <a:t>Regularization Cost Function - Linear Regression 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133475"/>
            <a:ext cx="10862187" cy="553280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Left Bracket 3">
            <a:extLst>
              <a:ext uri="{FF2B5EF4-FFF2-40B4-BE49-F238E27FC236}">
                <a16:creationId xmlns:a16="http://schemas.microsoft.com/office/drawing/2014/main" id="{05035093-5761-4409-BDA2-D6E1DE16881A}"/>
              </a:ext>
            </a:extLst>
          </p:cNvPr>
          <p:cNvSpPr/>
          <p:nvPr/>
        </p:nvSpPr>
        <p:spPr>
          <a:xfrm rot="16200000">
            <a:off x="5705475" y="2352675"/>
            <a:ext cx="152400" cy="285750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AD94170D-E073-4886-A108-33A04FC1FFCB}"/>
              </a:ext>
            </a:extLst>
          </p:cNvPr>
          <p:cNvGrpSpPr/>
          <p:nvPr/>
        </p:nvGrpSpPr>
        <p:grpSpPr>
          <a:xfrm>
            <a:off x="625655" y="918054"/>
            <a:ext cx="11252020" cy="3038829"/>
            <a:chOff x="625655" y="918054"/>
            <a:chExt cx="11252020" cy="303882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DCC7EBCE-6E98-4479-BC7F-5F723C4D4BC2}"/>
                    </a:ext>
                  </a:extLst>
                </p:cNvPr>
                <p:cNvSpPr/>
                <p:nvPr/>
              </p:nvSpPr>
              <p:spPr>
                <a:xfrm>
                  <a:off x="7859022" y="2525952"/>
                  <a:ext cx="4018645" cy="56197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r>
                    <a:rPr lang="en-US" sz="2000" b="1" dirty="0">
                      <a:solidFill>
                        <a:schemeClr val="bg1">
                          <a:lumMod val="50000"/>
                        </a:schemeClr>
                      </a:solidFill>
                    </a:rPr>
                    <a:t>Note</a:t>
                  </a:r>
                  <a:r>
                    <a:rPr lang="en-US" sz="2000" dirty="0">
                      <a:solidFill>
                        <a:schemeClr val="bg1">
                          <a:lumMod val="50000"/>
                        </a:schemeClr>
                      </a:solidFill>
                    </a:rPr>
                    <a:t>: J start from 1, not penalize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a14:m>
                  <a:endParaRPr lang="en-US" sz="2000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DCC7EBCE-6E98-4479-BC7F-5F723C4D4BC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59022" y="2525952"/>
                  <a:ext cx="4018645" cy="561976"/>
                </a:xfrm>
                <a:prstGeom prst="rect">
                  <a:avLst/>
                </a:prstGeom>
                <a:blipFill>
                  <a:blip r:embed="rId2"/>
                  <a:stretch>
                    <a:fillRect l="-3794" b="-4301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02467F8C-B14A-4F92-AE38-C0CCAFCA90A3}"/>
                </a:ext>
              </a:extLst>
            </p:cNvPr>
            <p:cNvGrpSpPr/>
            <p:nvPr/>
          </p:nvGrpSpPr>
          <p:grpSpPr>
            <a:xfrm>
              <a:off x="625655" y="918054"/>
              <a:ext cx="11252020" cy="3038829"/>
              <a:chOff x="625655" y="918054"/>
              <a:chExt cx="11252020" cy="3038829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8" name="Rectangle 37">
                    <a:extLst>
                      <a:ext uri="{FF2B5EF4-FFF2-40B4-BE49-F238E27FC236}">
                        <a16:creationId xmlns:a16="http://schemas.microsoft.com/office/drawing/2014/main" id="{BECE9024-9939-43FE-9EF5-73D98EFC4414}"/>
                      </a:ext>
                    </a:extLst>
                  </p:cNvPr>
                  <p:cNvSpPr/>
                  <p:nvPr/>
                </p:nvSpPr>
                <p:spPr>
                  <a:xfrm>
                    <a:off x="625655" y="918054"/>
                    <a:ext cx="11252020" cy="2910995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t" anchorCtr="0"/>
                  <a:lstStyle/>
                  <a:p>
                    <a:pPr>
                      <a:spcAft>
                        <a:spcPts val="1800"/>
                      </a:spcAft>
                    </a:pPr>
                    <a:r>
                      <a:rPr lang="en-US" sz="32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Regularize the const Function:</a:t>
                    </a: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den>
                          </m:f>
                          <m:d>
                            <m:dPr>
                              <m:begChr m:val="["/>
                              <m:endChr m:val="]"/>
                              <m:ctrlPr>
                                <a:rPr lang="en-US" sz="2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limLoc m:val="undOvr"/>
                                  <m:grow m:val="on"/>
                                  <m:supHide m:val="on"/>
                                  <m:ctrlP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/>
                                <m:e>
                                  <m:sSup>
                                    <m:sSupPr>
                                      <m:ctrlP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h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𝜃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lang="en-US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p>
                                                <m:sSupPr>
                                                  <m:ctrlPr>
                                                    <a:rPr lang="en-US" sz="2800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en-US" sz="2800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p>
                                                  <m:d>
                                                    <m:dPr>
                                                      <m:ctrlPr>
                                                        <a:rPr lang="en-US" sz="2800" i="1">
                                                          <a:solidFill>
                                                            <a:schemeClr val="tx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r>
                                                        <a:rPr lang="en-US" sz="2800" i="1">
                                                          <a:solidFill>
                                                            <a:schemeClr val="tx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𝑖</m:t>
                                                      </m:r>
                                                    </m:e>
                                                  </m:d>
                                                </m:sup>
                                              </m:sSup>
                                            </m:e>
                                          </m:d>
                                          <m:r>
                                            <a:rPr lang="en-US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28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80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  <m:nary>
                                <m:naryPr>
                                  <m:chr m:val="∑"/>
                                  <m:ctrlPr>
                                    <a:rPr lang="en-US" sz="280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28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8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28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8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lang="en-US" sz="2800" i="1" dirty="0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800" i="1" dirty="0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sz="2800" b="0" i="1" dirty="0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r>
                                        <a:rPr lang="en-US" sz="2800" b="0" i="1" dirty="0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nary>
                              <m:r>
                                <m:rPr>
                                  <m:nor/>
                                </m:rPr>
                                <a:rPr lang="en-US" sz="280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oMath>
                      </m:oMathPara>
                    </a14:m>
                    <a:endParaRPr lang="en-US" sz="2800" dirty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38" name="Rectangle 37">
                    <a:extLst>
                      <a:ext uri="{FF2B5EF4-FFF2-40B4-BE49-F238E27FC236}">
                        <a16:creationId xmlns:a16="http://schemas.microsoft.com/office/drawing/2014/main" id="{BECE9024-9939-43FE-9EF5-73D98EFC441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5655" y="918054"/>
                    <a:ext cx="11252020" cy="2910995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2222" t="-4403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he-I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5" name="Rectangle 64">
                    <a:extLst>
                      <a:ext uri="{FF2B5EF4-FFF2-40B4-BE49-F238E27FC236}">
                        <a16:creationId xmlns:a16="http://schemas.microsoft.com/office/drawing/2014/main" id="{E252F13A-AC4E-435B-BECF-C9B6B89C3FD8}"/>
                      </a:ext>
                    </a:extLst>
                  </p:cNvPr>
                  <p:cNvSpPr/>
                  <p:nvPr/>
                </p:nvSpPr>
                <p:spPr>
                  <a:xfrm>
                    <a:off x="778752" y="3226644"/>
                    <a:ext cx="1546045" cy="598435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r>
                      <a:rPr lang="en-US" sz="24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Mini  </a:t>
                    </a:r>
                    <a14:m>
                      <m:oMath xmlns:m="http://schemas.openxmlformats.org/officeDocument/2006/math"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𝐽</m:t>
                        </m:r>
                        <m:d>
                          <m:dPr>
                            <m:ctrlP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l-GR" sz="24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θ</m:t>
                            </m:r>
                          </m:e>
                        </m:d>
                      </m:oMath>
                    </a14:m>
                    <a:endParaRPr lang="en-US" sz="2400" dirty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  <a:p>
                    <a:r>
                      <a:rPr lang="en-US" sz="24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      </a:t>
                    </a:r>
                    <a14:m>
                      <m:oMath xmlns:m="http://schemas.openxmlformats.org/officeDocument/2006/math"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∅</m:t>
                        </m:r>
                      </m:oMath>
                    </a14:m>
                    <a:endParaRPr lang="en-US" sz="2400" baseline="-10000" dirty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65" name="Rectangle 64">
                    <a:extLst>
                      <a:ext uri="{FF2B5EF4-FFF2-40B4-BE49-F238E27FC236}">
                        <a16:creationId xmlns:a16="http://schemas.microsoft.com/office/drawing/2014/main" id="{E252F13A-AC4E-435B-BECF-C9B6B89C3FD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8752" y="3226644"/>
                    <a:ext cx="1546045" cy="598435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12253" t="-26531" b="-25510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he-I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6" name="Straight Arrow Connector 5">
                <a:extLst>
                  <a:ext uri="{FF2B5EF4-FFF2-40B4-BE49-F238E27FC236}">
                    <a16:creationId xmlns:a16="http://schemas.microsoft.com/office/drawing/2014/main" id="{FFA7CB63-9315-4F9C-833E-881A979735C1}"/>
                  </a:ext>
                </a:extLst>
              </p:cNvPr>
              <p:cNvCxnSpPr/>
              <p:nvPr/>
            </p:nvCxnSpPr>
            <p:spPr>
              <a:xfrm flipV="1">
                <a:off x="5781675" y="2571750"/>
                <a:ext cx="0" cy="714375"/>
              </a:xfrm>
              <a:prstGeom prst="straightConnector1">
                <a:avLst/>
              </a:prstGeom>
              <a:ln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7236D32E-B72E-41DF-AE88-C1ED83A730BE}"/>
                  </a:ext>
                </a:extLst>
              </p:cNvPr>
              <p:cNvSpPr/>
              <p:nvPr/>
            </p:nvSpPr>
            <p:spPr>
              <a:xfrm>
                <a:off x="4902807" y="3186868"/>
                <a:ext cx="1764694" cy="77001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2000" dirty="0">
                    <a:solidFill>
                      <a:schemeClr val="bg1">
                        <a:lumMod val="50000"/>
                      </a:schemeClr>
                    </a:solidFill>
                  </a:rPr>
                  <a:t>Regularization parameter</a:t>
                </a:r>
              </a:p>
            </p:txBody>
          </p:sp>
          <p:cxnSp>
            <p:nvCxnSpPr>
              <p:cNvPr id="68" name="Straight Arrow Connector 67">
                <a:extLst>
                  <a:ext uri="{FF2B5EF4-FFF2-40B4-BE49-F238E27FC236}">
                    <a16:creationId xmlns:a16="http://schemas.microsoft.com/office/drawing/2014/main" id="{B04F38B1-22EA-4636-BBD7-17CA35A9BC5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46290" y="2798289"/>
                <a:ext cx="1272041" cy="0"/>
              </a:xfrm>
              <a:prstGeom prst="straightConnector1">
                <a:avLst/>
              </a:prstGeom>
              <a:ln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tangle: Rounded Corners 71">
                <a:extLst>
                  <a:ext uri="{FF2B5EF4-FFF2-40B4-BE49-F238E27FC236}">
                    <a16:creationId xmlns:a16="http://schemas.microsoft.com/office/drawing/2014/main" id="{15837762-88B4-4B55-8601-FE31AFE6DDD6}"/>
                  </a:ext>
                </a:extLst>
              </p:cNvPr>
              <p:cNvSpPr/>
              <p:nvPr/>
            </p:nvSpPr>
            <p:spPr>
              <a:xfrm>
                <a:off x="736344" y="4440328"/>
                <a:ext cx="10719312" cy="2009775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>
                  <a:spcAft>
                    <a:spcPts val="1200"/>
                  </a:spcAft>
                </a:pPr>
                <a:r>
                  <a:rPr lang="en-US" dirty="0">
                    <a:solidFill>
                      <a:srgbClr val="0070C0"/>
                    </a:solidFill>
                  </a:rPr>
                  <a:t>Tradeoff</a:t>
                </a:r>
                <a:r>
                  <a:rPr lang="en-US" dirty="0">
                    <a:solidFill>
                      <a:schemeClr val="tx1"/>
                    </a:solidFill>
                  </a:rPr>
                  <a:t> - regularization is a tradeoff between:</a:t>
                </a:r>
              </a:p>
              <a:p>
                <a:pPr marL="342900" indent="-342900">
                  <a:spcAft>
                    <a:spcPts val="600"/>
                  </a:spcAft>
                  <a:buFont typeface="+mj-lt"/>
                  <a:buAutoNum type="arabicPeriod"/>
                </a:pPr>
                <a:r>
                  <a:rPr lang="en-US" dirty="0">
                    <a:solidFill>
                      <a:schemeClr val="tx1"/>
                    </a:solidFill>
                  </a:rPr>
                  <a:t>Fit well the training data – the part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en-US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d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  <m: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marL="342900" indent="-342900">
                  <a:spcAft>
                    <a:spcPts val="600"/>
                  </a:spcAft>
                  <a:buFont typeface="+mj-lt"/>
                  <a:buAutoNum type="arabicPeriod"/>
                </a:pPr>
                <a:r>
                  <a:rPr lang="en-US" dirty="0">
                    <a:solidFill>
                      <a:schemeClr val="tx1"/>
                    </a:solidFill>
                  </a:rPr>
                  <a:t>Keep hypothesis “simpler”, avoiding overfitting – part of regularization</a:t>
                </a:r>
              </a:p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2" name="Rectangle: Rounded Corners 71">
                <a:extLst>
                  <a:ext uri="{FF2B5EF4-FFF2-40B4-BE49-F238E27FC236}">
                    <a16:creationId xmlns:a16="http://schemas.microsoft.com/office/drawing/2014/main" id="{15837762-88B4-4B55-8601-FE31AFE6DD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344" y="4440328"/>
                <a:ext cx="10719312" cy="2009775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2412491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B29F7-1FDF-1E4E-967B-6248906DE1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3158"/>
            <a:ext cx="10515600" cy="623920"/>
          </a:xfrm>
        </p:spPr>
        <p:txBody>
          <a:bodyPr>
            <a:normAutofit fontScale="90000"/>
          </a:bodyPr>
          <a:lstStyle/>
          <a:p>
            <a:r>
              <a:rPr lang="en-US" dirty="0"/>
              <a:t>Regularization Cost Function - Linear Regression </a:t>
            </a:r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79F8ED1-7C36-17EF-4424-FB4DEED3C13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194318"/>
                <a:ext cx="10515600" cy="5410524"/>
              </a:xfrm>
            </p:spPr>
            <p:txBody>
              <a:bodyPr/>
              <a:lstStyle/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r>
                  <a:rPr lang="en-US" dirty="0"/>
                  <a:t>Question ? </a:t>
                </a:r>
                <a:r>
                  <a:rPr lang="en-US" b="0" i="0" dirty="0">
                    <a:solidFill>
                      <a:srgbClr val="333333"/>
                    </a:solidFill>
                    <a:effectLst/>
                    <a:latin typeface="Source Sans Pro" panose="020B0604020202020204" pitchFamily="34" charset="0"/>
                  </a:rPr>
                  <a:t>In regularized linear regression, we choose </a:t>
                </a:r>
                <a:r>
                  <a:rPr lang="en-US" b="0" i="0" dirty="0">
                    <a:solidFill>
                      <a:srgbClr val="333333"/>
                    </a:solidFill>
                    <a:effectLst/>
                    <a:latin typeface="Source Sans Pro" panose="020B0604020202020204" pitchFamily="34" charset="0"/>
                    <a:sym typeface="Symbol" panose="05050102010706020507" pitchFamily="18" charset="2"/>
                  </a:rPr>
                  <a:t></a:t>
                </a:r>
                <a:r>
                  <a:rPr lang="en-US" b="0" i="0" dirty="0">
                    <a:solidFill>
                      <a:srgbClr val="333333"/>
                    </a:solidFill>
                    <a:effectLst/>
                    <a:latin typeface="Source Sans Pro" panose="020B0604020202020204" pitchFamily="34" charset="0"/>
                  </a:rPr>
                  <a:t> to minimize: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undOvr"/>
                              <m:grow m:val="on"/>
                              <m:supHide m:val="on"/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p>
                                            <m:sSupPr>
                                              <m:ctrlPr>
                                                <a:rPr lang="en-US" sz="24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sz="24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p>
                                              <m:d>
                                                <m:dPr>
                                                  <m:ctrlPr>
                                                    <a:rPr lang="en-US" sz="2400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sz="2400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e>
                                              </m:d>
                                            </m:sup>
                                          </m:sSup>
                                        </m:e>
                                      </m:d>
                                      <m: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nary>
                            <m:naryPr>
                              <m:chr m:val="∑"/>
                              <m:ctrlPr>
                                <a:rPr lang="en-US" sz="240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b="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400" b="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400" b="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400" b="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US" sz="240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24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sz="24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nary>
                          <m:r>
                            <m:rPr>
                              <m:nor/>
                            </m:rPr>
                            <a:rPr lang="en-US" sz="24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spcAft>
                    <a:spcPts val="1200"/>
                  </a:spcAft>
                  <a:buNone/>
                </a:pPr>
                <a:r>
                  <a:rPr lang="en-US" sz="2400" b="0" i="0" dirty="0">
                    <a:solidFill>
                      <a:srgbClr val="333333"/>
                    </a:solidFill>
                    <a:effectLst/>
                    <a:latin typeface="Source Sans Pro" panose="020B0503030403020204" pitchFamily="34" charset="0"/>
                  </a:rPr>
                  <a:t>What if </a:t>
                </a:r>
                <a:r>
                  <a:rPr lang="en-US" sz="2400" b="0" i="1" dirty="0">
                    <a:solidFill>
                      <a:srgbClr val="333333"/>
                    </a:solidFill>
                    <a:effectLst/>
                    <a:latin typeface="KaTeX_Math"/>
                  </a:rPr>
                  <a:t>λ</a:t>
                </a:r>
                <a:r>
                  <a:rPr lang="en-US" sz="2400" b="0" i="0" dirty="0">
                    <a:solidFill>
                      <a:srgbClr val="333333"/>
                    </a:solidFill>
                    <a:effectLst/>
                    <a:latin typeface="Source Sans Pro" panose="020B0503030403020204" pitchFamily="34" charset="0"/>
                  </a:rPr>
                  <a:t> is set to an extremely large value (perhaps too large for our problem, say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333333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sz="2400" b="0" i="1" smtClean="0">
                        <a:solidFill>
                          <a:srgbClr val="333333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rgbClr val="333333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rgbClr val="333333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333333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sup>
                    </m:sSup>
                  </m:oMath>
                </a14:m>
                <a:r>
                  <a:rPr lang="en-US" sz="2400" b="0" i="0" dirty="0">
                    <a:solidFill>
                      <a:srgbClr val="333333"/>
                    </a:solidFill>
                    <a:effectLst/>
                    <a:latin typeface="Source Sans Pro" panose="020B0503030403020204" pitchFamily="34" charset="0"/>
                  </a:rPr>
                  <a:t>)?</a:t>
                </a:r>
              </a:p>
              <a:p>
                <a:pPr marL="514350" indent="-514350">
                  <a:spcAft>
                    <a:spcPts val="600"/>
                  </a:spcAft>
                  <a:buFont typeface="+mj-lt"/>
                  <a:buAutoNum type="alphaUcPeriod"/>
                </a:pPr>
                <a:r>
                  <a:rPr lang="en-US" b="0" i="0" dirty="0">
                    <a:solidFill>
                      <a:schemeClr val="accent1">
                        <a:lumMod val="75000"/>
                      </a:schemeClr>
                    </a:solidFill>
                    <a:effectLst/>
                    <a:latin typeface="Source Sans Pro" panose="020B0503030403020204" pitchFamily="34" charset="0"/>
                  </a:rPr>
                  <a:t>Algorithm works fine; setting </a:t>
                </a:r>
                <a:r>
                  <a:rPr lang="en-US" b="0" i="1" dirty="0">
                    <a:solidFill>
                      <a:schemeClr val="accent1">
                        <a:lumMod val="75000"/>
                      </a:schemeClr>
                    </a:solidFill>
                    <a:effectLst/>
                    <a:latin typeface="KaTeX_Math"/>
                  </a:rPr>
                  <a:t>λ</a:t>
                </a:r>
                <a:r>
                  <a:rPr lang="en-US" b="0" i="0" dirty="0">
                    <a:solidFill>
                      <a:schemeClr val="accent1">
                        <a:lumMod val="75000"/>
                      </a:schemeClr>
                    </a:solidFill>
                    <a:effectLst/>
                    <a:latin typeface="Source Sans Pro" panose="020B0503030403020204" pitchFamily="34" charset="0"/>
                  </a:rPr>
                  <a:t> to be very large can't hurt it.</a:t>
                </a:r>
                <a:endParaRPr lang="en-US" dirty="0">
                  <a:solidFill>
                    <a:schemeClr val="accent1">
                      <a:lumMod val="75000"/>
                    </a:schemeClr>
                  </a:solidFill>
                  <a:latin typeface="Source Sans Pro" panose="020B0503030403020204" pitchFamily="34" charset="0"/>
                </a:endParaRPr>
              </a:p>
              <a:p>
                <a:pPr marL="514350" indent="-514350">
                  <a:spcAft>
                    <a:spcPts val="600"/>
                  </a:spcAft>
                  <a:buFont typeface="+mj-lt"/>
                  <a:buAutoNum type="alphaUcPeriod"/>
                </a:pPr>
                <a:r>
                  <a:rPr lang="en-US" b="0" i="0" dirty="0">
                    <a:solidFill>
                      <a:schemeClr val="accent1">
                        <a:lumMod val="75000"/>
                      </a:schemeClr>
                    </a:solidFill>
                    <a:effectLst/>
                    <a:latin typeface="Source Sans Pro" panose="020B0503030403020204" pitchFamily="34" charset="0"/>
                  </a:rPr>
                  <a:t>Algorithm fails to eliminate overfitting.</a:t>
                </a:r>
              </a:p>
              <a:p>
                <a:pPr marL="514350" indent="-514350">
                  <a:spcAft>
                    <a:spcPts val="600"/>
                  </a:spcAft>
                  <a:buFont typeface="+mj-lt"/>
                  <a:buAutoNum type="alphaUcPeriod"/>
                </a:pPr>
                <a:r>
                  <a:rPr lang="en-US" b="0" i="0" dirty="0">
                    <a:solidFill>
                      <a:schemeClr val="accent1">
                        <a:lumMod val="75000"/>
                      </a:schemeClr>
                    </a:solidFill>
                    <a:effectLst/>
                    <a:latin typeface="Source Sans Pro" panose="020B0503030403020204" pitchFamily="34" charset="0"/>
                  </a:rPr>
                  <a:t>Algorithm results in underfitting (fails to fit even the training set).</a:t>
                </a:r>
                <a:endParaRPr lang="en-US" dirty="0">
                  <a:solidFill>
                    <a:schemeClr val="accent1">
                      <a:lumMod val="75000"/>
                    </a:schemeClr>
                  </a:solidFill>
                  <a:latin typeface="Source Sans Pro" panose="020B0503030403020204" pitchFamily="34" charset="0"/>
                </a:endParaRPr>
              </a:p>
              <a:p>
                <a:pPr marL="514350" indent="-514350">
                  <a:spcAft>
                    <a:spcPts val="600"/>
                  </a:spcAft>
                  <a:buFont typeface="+mj-lt"/>
                  <a:buAutoNum type="alphaUcPeriod"/>
                </a:pPr>
                <a:r>
                  <a:rPr lang="en-US" b="0" i="0" dirty="0">
                    <a:solidFill>
                      <a:schemeClr val="accent1">
                        <a:lumMod val="75000"/>
                      </a:schemeClr>
                    </a:solidFill>
                    <a:effectLst/>
                    <a:latin typeface="Source Sans Pro" panose="020B0503030403020204" pitchFamily="34" charset="0"/>
                  </a:rPr>
                  <a:t>Gradient descent will fail to converge.</a:t>
                </a:r>
                <a:endParaRPr lang="he-IL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79F8ED1-7C36-17EF-4424-FB4DEED3C13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194318"/>
                <a:ext cx="10515600" cy="5410524"/>
              </a:xfrm>
              <a:blipFill>
                <a:blip r:embed="rId2"/>
                <a:stretch>
                  <a:fillRect l="-1275" t="-2255" r="-1217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>
            <a:extLst>
              <a:ext uri="{FF2B5EF4-FFF2-40B4-BE49-F238E27FC236}">
                <a16:creationId xmlns:a16="http://schemas.microsoft.com/office/drawing/2014/main" id="{C91F6929-34A6-B939-9A51-8BFC62AB44F1}"/>
              </a:ext>
            </a:extLst>
          </p:cNvPr>
          <p:cNvSpPr/>
          <p:nvPr/>
        </p:nvSpPr>
        <p:spPr>
          <a:xfrm>
            <a:off x="839758" y="5010536"/>
            <a:ext cx="429209" cy="466531"/>
          </a:xfrm>
          <a:prstGeom prst="ellipse">
            <a:avLst/>
          </a:prstGeom>
          <a:noFill/>
          <a:ln w="158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1171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133475"/>
            <a:ext cx="10862187" cy="3047999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6FEEB7D-A51D-4209-AD83-6EF009BEF5AE}"/>
                  </a:ext>
                </a:extLst>
              </p:cNvPr>
              <p:cNvSpPr/>
              <p:nvPr/>
            </p:nvSpPr>
            <p:spPr>
              <a:xfrm>
                <a:off x="653538" y="1099445"/>
                <a:ext cx="10171710" cy="28724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𝑅𝑒𝑝𝑒𝑎𝑡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{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nary>
                        <m:naryPr>
                          <m:chr m:val="∑"/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 </m:t>
                          </m:r>
                          <m:sSup>
                            <m:sSup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)∙</m:t>
                          </m:r>
                          <m:sSubSup>
                            <m:sSubSup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sz="24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4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sz="24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 </m:t>
                              </m:r>
                              <m:sSup>
                                <m:sSupPr>
                                  <m:ctrl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)∙</m:t>
                              </m:r>
                              <m:sSubSup>
                                <m:sSubSupPr>
                                  <m:ctrl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bSup>
                            </m:e>
                          </m:nary>
                          <m:r>
                            <a:rPr lang="en-US" sz="2400" b="0" i="1" dirty="0" smtClean="0">
                              <a:solidFill>
                                <a:srgbClr val="0077C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400" b="0" i="1" dirty="0" smtClean="0">
                                  <a:solidFill>
                                    <a:srgbClr val="0077C8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 dirty="0" smtClean="0">
                                  <a:solidFill>
                                    <a:srgbClr val="0077C8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num>
                            <m:den>
                              <m:r>
                                <a:rPr lang="en-US" sz="2400" b="0" i="1" dirty="0" smtClean="0">
                                  <a:solidFill>
                                    <a:srgbClr val="0077C8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den>
                          </m:f>
                          <m:r>
                            <a:rPr lang="en-US" sz="2400" b="0" i="1" dirty="0" smtClean="0">
                              <a:solidFill>
                                <a:srgbClr val="0077C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en-US" sz="2400" b="0" i="1" dirty="0" smtClean="0">
                                  <a:solidFill>
                                    <a:srgbClr val="0077C8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dirty="0" smtClean="0">
                                  <a:solidFill>
                                    <a:srgbClr val="0077C8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solidFill>
                                    <a:srgbClr val="0077C8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b="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  <a:p>
                <a:endParaRPr lang="en-US" sz="2400" b="0" dirty="0">
                  <a:solidFill>
                    <a:schemeClr val="tx1"/>
                  </a:solidFill>
                </a:endParaRPr>
              </a:p>
              <a:p>
                <a:endParaRPr lang="en-US" sz="2400" b="0" dirty="0">
                  <a:solidFill>
                    <a:schemeClr val="tx1"/>
                  </a:solidFill>
                </a:endParaRPr>
              </a:p>
              <a:p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endParaRPr lang="en-US" sz="24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6FEEB7D-A51D-4209-AD83-6EF009BEF5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538" y="1099445"/>
                <a:ext cx="10171710" cy="2872480"/>
              </a:xfrm>
              <a:prstGeom prst="rect">
                <a:avLst/>
              </a:prstGeom>
              <a:blipFill>
                <a:blip r:embed="rId2"/>
                <a:stretch>
                  <a:fillRect l="-137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55979"/>
            <a:ext cx="10862187" cy="594051"/>
          </a:xfrm>
        </p:spPr>
        <p:txBody>
          <a:bodyPr>
            <a:normAutofit fontScale="90000"/>
          </a:bodyPr>
          <a:lstStyle/>
          <a:p>
            <a:r>
              <a:rPr lang="en-US" dirty="0"/>
              <a:t>Linear Regression – Gradient Decent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0B51C26-C8CD-4B7C-86C2-CF5E4310EC30}"/>
              </a:ext>
            </a:extLst>
          </p:cNvPr>
          <p:cNvGrpSpPr/>
          <p:nvPr/>
        </p:nvGrpSpPr>
        <p:grpSpPr>
          <a:xfrm>
            <a:off x="2905126" y="3488218"/>
            <a:ext cx="5129804" cy="363285"/>
            <a:chOff x="2905126" y="3488218"/>
            <a:chExt cx="5129804" cy="363285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DCC7EBCE-6E98-4479-BC7F-5F723C4D4BC2}"/>
                </a:ext>
              </a:extLst>
            </p:cNvPr>
            <p:cNvSpPr/>
            <p:nvPr/>
          </p:nvSpPr>
          <p:spPr>
            <a:xfrm>
              <a:off x="4016285" y="3488218"/>
              <a:ext cx="4018645" cy="36328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Note</a:t>
              </a:r>
              <a:r>
                <a:rPr lang="en-US" sz="2000" dirty="0">
                  <a:solidFill>
                    <a:schemeClr val="bg1">
                      <a:lumMod val="50000"/>
                    </a:schemeClr>
                  </a:solidFill>
                </a:rPr>
                <a:t>: J start from 1,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CE0311BF-A2A5-4F20-8A44-922F14E2C6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05126" y="3697852"/>
              <a:ext cx="1047749" cy="0"/>
            </a:xfrm>
            <a:prstGeom prst="straightConnector1">
              <a:avLst/>
            </a:prstGeom>
            <a:ln>
              <a:solidFill>
                <a:srgbClr val="C00000"/>
              </a:solidFill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AD3EB331-FE6E-4383-98BE-ED6C25EB0F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05126" y="3489282"/>
              <a:ext cx="0" cy="208570"/>
            </a:xfrm>
            <a:prstGeom prst="straightConnector1">
              <a:avLst/>
            </a:prstGeom>
            <a:ln>
              <a:solidFill>
                <a:srgbClr val="C0000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32A3215-61FD-4041-A66E-E89332A04780}"/>
                  </a:ext>
                </a:extLst>
              </p:cNvPr>
              <p:cNvSpPr/>
              <p:nvPr/>
            </p:nvSpPr>
            <p:spPr>
              <a:xfrm>
                <a:off x="597924" y="4431865"/>
                <a:ext cx="6488676" cy="111298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2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dirty="0" smtClean="0">
                              <a:solidFill>
                                <a:srgbClr val="0077C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b="0" i="1" dirty="0" smtClean="0">
                              <a:solidFill>
                                <a:srgbClr val="0077C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 </m:t>
                          </m:r>
                          <m:r>
                            <a:rPr lang="en-US" sz="2400" b="0" i="1" dirty="0" smtClean="0">
                              <a:solidFill>
                                <a:srgbClr val="0077C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f>
                            <m:fPr>
                              <m:ctrlPr>
                                <a:rPr lang="en-US" sz="2400" b="0" i="1" dirty="0" smtClean="0">
                                  <a:solidFill>
                                    <a:srgbClr val="0077C8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 dirty="0">
                                  <a:solidFill>
                                    <a:srgbClr val="0077C8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num>
                            <m:den>
                              <m:r>
                                <a:rPr lang="en-US" sz="2400" b="0" i="1" dirty="0" smtClean="0">
                                  <a:solidFill>
                                    <a:srgbClr val="0077C8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den>
                          </m:f>
                        </m:e>
                      </m:d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nary>
                        <m:naryPr>
                          <m:chr m:val="∑"/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 </m:t>
                          </m:r>
                          <m:sSup>
                            <m:sSup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)∙</m:t>
                          </m:r>
                          <m:sSubSup>
                            <m:sSubSup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  <a:p>
                <a:endParaRPr lang="en-US" sz="2400" b="0" dirty="0">
                  <a:solidFill>
                    <a:schemeClr val="tx1"/>
                  </a:solidFill>
                </a:endParaRPr>
              </a:p>
              <a:p>
                <a:endParaRPr lang="en-US" sz="2400" b="0" dirty="0">
                  <a:solidFill>
                    <a:schemeClr val="tx1"/>
                  </a:solidFill>
                </a:endParaRPr>
              </a:p>
              <a:p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endParaRPr lang="en-US" sz="24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32A3215-61FD-4041-A66E-E89332A047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924" y="4431865"/>
                <a:ext cx="6488676" cy="111298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" name="Group 22">
            <a:extLst>
              <a:ext uri="{FF2B5EF4-FFF2-40B4-BE49-F238E27FC236}">
                <a16:creationId xmlns:a16="http://schemas.microsoft.com/office/drawing/2014/main" id="{E79E2AA1-F0F2-454B-8184-DA643CAF027B}"/>
              </a:ext>
            </a:extLst>
          </p:cNvPr>
          <p:cNvGrpSpPr/>
          <p:nvPr/>
        </p:nvGrpSpPr>
        <p:grpSpPr>
          <a:xfrm>
            <a:off x="7000875" y="2846010"/>
            <a:ext cx="640852" cy="2133938"/>
            <a:chOff x="7000875" y="2943008"/>
            <a:chExt cx="640852" cy="1657567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DE5BC2D1-122D-49D6-AD1D-16906109902B}"/>
                </a:ext>
              </a:extLst>
            </p:cNvPr>
            <p:cNvCxnSpPr>
              <a:cxnSpLocks/>
            </p:cNvCxnSpPr>
            <p:nvPr/>
          </p:nvCxnSpPr>
          <p:spPr>
            <a:xfrm>
              <a:off x="7086600" y="2943008"/>
              <a:ext cx="555127" cy="0"/>
            </a:xfrm>
            <a:prstGeom prst="line">
              <a:avLst/>
            </a:prstGeom>
            <a:ln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05CA6AE-DAFD-460B-938A-E9905009216B}"/>
                </a:ext>
              </a:extLst>
            </p:cNvPr>
            <p:cNvCxnSpPr>
              <a:cxnSpLocks/>
            </p:cNvCxnSpPr>
            <p:nvPr/>
          </p:nvCxnSpPr>
          <p:spPr>
            <a:xfrm>
              <a:off x="7641727" y="2943008"/>
              <a:ext cx="0" cy="1657567"/>
            </a:xfrm>
            <a:prstGeom prst="line">
              <a:avLst/>
            </a:prstGeom>
            <a:ln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C59D065C-AE52-456A-93A1-C89364CE396B}"/>
                </a:ext>
              </a:extLst>
            </p:cNvPr>
            <p:cNvCxnSpPr>
              <a:cxnSpLocks/>
            </p:cNvCxnSpPr>
            <p:nvPr/>
          </p:nvCxnSpPr>
          <p:spPr>
            <a:xfrm>
              <a:off x="7000875" y="4600575"/>
              <a:ext cx="640852" cy="0"/>
            </a:xfrm>
            <a:prstGeom prst="line">
              <a:avLst/>
            </a:prstGeom>
            <a:ln>
              <a:solidFill>
                <a:srgbClr val="C00000"/>
              </a:solidFill>
              <a:prstDash val="dash"/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: Rounded Corners 24">
                <a:extLst>
                  <a:ext uri="{FF2B5EF4-FFF2-40B4-BE49-F238E27FC236}">
                    <a16:creationId xmlns:a16="http://schemas.microsoft.com/office/drawing/2014/main" id="{E9EFF50E-B017-46D0-B5DB-4CB6C42E6036}"/>
                  </a:ext>
                </a:extLst>
              </p:cNvPr>
              <p:cNvSpPr/>
              <p:nvPr/>
            </p:nvSpPr>
            <p:spPr>
              <a:xfrm>
                <a:off x="7641726" y="4465425"/>
                <a:ext cx="2940064" cy="523346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tx1"/>
                    </a:solidFill>
                  </a:rPr>
                  <a:t>After regrouping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Rectangle: Rounded Corners 24">
                <a:extLst>
                  <a:ext uri="{FF2B5EF4-FFF2-40B4-BE49-F238E27FC236}">
                    <a16:creationId xmlns:a16="http://schemas.microsoft.com/office/drawing/2014/main" id="{E9EFF50E-B017-46D0-B5DB-4CB6C42E60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1726" y="4465425"/>
                <a:ext cx="2940064" cy="523346"/>
              </a:xfrm>
              <a:prstGeom prst="roundRect">
                <a:avLst/>
              </a:prstGeom>
              <a:blipFill>
                <a:blip r:embed="rId4"/>
                <a:stretch>
                  <a:fillRect b="-6897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: Rounded Corners 36">
                <a:extLst>
                  <a:ext uri="{FF2B5EF4-FFF2-40B4-BE49-F238E27FC236}">
                    <a16:creationId xmlns:a16="http://schemas.microsoft.com/office/drawing/2014/main" id="{0C0CE383-CFD0-4878-9187-DA7B11B8FC84}"/>
                  </a:ext>
                </a:extLst>
              </p:cNvPr>
              <p:cNvSpPr/>
              <p:nvPr/>
            </p:nvSpPr>
            <p:spPr>
              <a:xfrm>
                <a:off x="7641726" y="1710973"/>
                <a:ext cx="4018637" cy="523346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tx1"/>
                    </a:solidFill>
                  </a:rPr>
                  <a:t>Just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since we not penalize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 </a:t>
                </a:r>
              </a:p>
            </p:txBody>
          </p:sp>
        </mc:Choice>
        <mc:Fallback xmlns="">
          <p:sp>
            <p:nvSpPr>
              <p:cNvPr id="37" name="Rectangle: Rounded Corners 36">
                <a:extLst>
                  <a:ext uri="{FF2B5EF4-FFF2-40B4-BE49-F238E27FC236}">
                    <a16:creationId xmlns:a16="http://schemas.microsoft.com/office/drawing/2014/main" id="{0C0CE383-CFD0-4878-9187-DA7B11B8FC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1726" y="1710973"/>
                <a:ext cx="4018637" cy="523346"/>
              </a:xfrm>
              <a:prstGeom prst="roundRect">
                <a:avLst/>
              </a:prstGeom>
              <a:blipFill>
                <a:blip r:embed="rId6"/>
                <a:stretch>
                  <a:fillRect b="-6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20BC4A52-EC82-4435-9D8D-FF38571757A5}"/>
              </a:ext>
            </a:extLst>
          </p:cNvPr>
          <p:cNvCxnSpPr>
            <a:cxnSpLocks/>
          </p:cNvCxnSpPr>
          <p:nvPr/>
        </p:nvCxnSpPr>
        <p:spPr>
          <a:xfrm>
            <a:off x="6125322" y="1975045"/>
            <a:ext cx="1516405" cy="0"/>
          </a:xfrm>
          <a:prstGeom prst="line">
            <a:avLst/>
          </a:prstGeom>
          <a:ln>
            <a:solidFill>
              <a:srgbClr val="C00000"/>
            </a:solidFill>
            <a:prstDash val="dash"/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561477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97DDA-EF85-5163-9483-2AB727C788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902" y="169183"/>
            <a:ext cx="10515600" cy="567936"/>
          </a:xfrm>
        </p:spPr>
        <p:txBody>
          <a:bodyPr>
            <a:normAutofit fontScale="90000"/>
          </a:bodyPr>
          <a:lstStyle/>
          <a:p>
            <a:r>
              <a:rPr lang="en-US" dirty="0"/>
              <a:t>Question?</a:t>
            </a:r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A9D4DD-7859-26F2-48C5-F47F7B4E9A3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35902" y="1063690"/>
                <a:ext cx="11392678" cy="5514392"/>
              </a:xfrm>
            </p:spPr>
            <p:txBody>
              <a:bodyPr>
                <a:normAutofit/>
              </a:bodyPr>
              <a:lstStyle/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r>
                  <a:rPr lang="en-US" sz="2000" b="0" i="0" dirty="0">
                    <a:solidFill>
                      <a:srgbClr val="333333"/>
                    </a:solidFill>
                    <a:effectLst/>
                    <a:latin typeface="Source Sans Pro" panose="020B0503030403020204" pitchFamily="34" charset="0"/>
                  </a:rPr>
                  <a:t>Suppose you are doing gradient descent on a training set of </a:t>
                </a:r>
                <a:r>
                  <a:rPr lang="en-US" sz="2000" b="0" i="1" dirty="0">
                    <a:solidFill>
                      <a:srgbClr val="333333"/>
                    </a:solidFill>
                    <a:effectLst/>
                    <a:latin typeface="KaTeX_Math"/>
                  </a:rPr>
                  <a:t>m </a:t>
                </a:r>
                <a:r>
                  <a:rPr lang="en-US" sz="2000" b="0" i="0" dirty="0">
                    <a:solidFill>
                      <a:srgbClr val="333333"/>
                    </a:solidFill>
                    <a:effectLst/>
                    <a:latin typeface="KaTeX_Main"/>
                  </a:rPr>
                  <a:t>&gt; 0</a:t>
                </a:r>
                <a:r>
                  <a:rPr lang="en-US" sz="2000" b="0" i="0" dirty="0">
                    <a:solidFill>
                      <a:srgbClr val="333333"/>
                    </a:solidFill>
                    <a:effectLst/>
                    <a:latin typeface="Source Sans Pro" panose="020B0503030403020204" pitchFamily="34" charset="0"/>
                  </a:rPr>
                  <a:t> examples, using a fairly small learning rate </a:t>
                </a:r>
                <a:r>
                  <a:rPr lang="en-US" sz="2000" b="0" i="1" dirty="0">
                    <a:solidFill>
                      <a:srgbClr val="333333"/>
                    </a:solidFill>
                    <a:effectLst/>
                    <a:latin typeface="KaTeX_Math"/>
                  </a:rPr>
                  <a:t>α </a:t>
                </a:r>
                <a:r>
                  <a:rPr lang="en-US" sz="2000" b="0" i="0" dirty="0">
                    <a:solidFill>
                      <a:srgbClr val="333333"/>
                    </a:solidFill>
                    <a:effectLst/>
                    <a:latin typeface="KaTeX_Main"/>
                  </a:rPr>
                  <a:t>&gt; 0</a:t>
                </a:r>
                <a:r>
                  <a:rPr lang="en-US" sz="2000" b="0" i="0" dirty="0">
                    <a:solidFill>
                      <a:srgbClr val="333333"/>
                    </a:solidFill>
                    <a:effectLst/>
                    <a:latin typeface="Source Sans Pro" panose="020B0503030403020204" pitchFamily="34" charset="0"/>
                  </a:rPr>
                  <a:t> and some regularization parameter </a:t>
                </a:r>
                <a:r>
                  <a:rPr lang="en-US" sz="2000" b="0" i="1" dirty="0">
                    <a:solidFill>
                      <a:srgbClr val="333333"/>
                    </a:solidFill>
                    <a:effectLst/>
                    <a:latin typeface="KaTeX_Math"/>
                  </a:rPr>
                  <a:t>λ </a:t>
                </a:r>
                <a:r>
                  <a:rPr lang="en-US" sz="2000" b="0" i="0" dirty="0">
                    <a:solidFill>
                      <a:srgbClr val="333333"/>
                    </a:solidFill>
                    <a:effectLst/>
                    <a:latin typeface="KaTeX_Main"/>
                  </a:rPr>
                  <a:t>&gt; 0</a:t>
                </a:r>
                <a:r>
                  <a:rPr lang="en-US" sz="2000" b="0" i="0" dirty="0">
                    <a:solidFill>
                      <a:srgbClr val="333333"/>
                    </a:solidFill>
                    <a:effectLst/>
                    <a:latin typeface="Source Sans Pro" panose="020B0503030403020204" pitchFamily="34" charset="0"/>
                  </a:rPr>
                  <a:t>. Consider the update rule</a:t>
                </a:r>
                <a:r>
                  <a:rPr lang="en-US" b="0" i="0" dirty="0">
                    <a:solidFill>
                      <a:srgbClr val="333333"/>
                    </a:solidFill>
                    <a:effectLst/>
                    <a:latin typeface="Source Sans Pro" panose="020B0503030403020204" pitchFamily="34" charset="0"/>
                  </a:rPr>
                  <a:t>:</a:t>
                </a:r>
                <a:endParaRPr lang="en-US" dirty="0">
                  <a:solidFill>
                    <a:srgbClr val="333333"/>
                  </a:solidFill>
                  <a:latin typeface="Source Sans Pro" panose="020B0503030403020204" pitchFamily="34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endParaRPr lang="en-US" sz="2400" b="0" i="0" dirty="0">
                  <a:solidFill>
                    <a:srgbClr val="333333"/>
                  </a:solidFill>
                  <a:effectLst/>
                  <a:latin typeface="Source Sans Pro" panose="020B0503030403020204" pitchFamily="34" charset="0"/>
                </a:endParaRPr>
              </a:p>
              <a:p>
                <a:pPr marL="0" indent="0">
                  <a:spcBef>
                    <a:spcPts val="3600"/>
                  </a:spcBef>
                  <a:spcAft>
                    <a:spcPts val="1200"/>
                  </a:spcAft>
                  <a:buNone/>
                </a:pPr>
                <a:r>
                  <a:rPr lang="en-US" sz="2000" b="0" i="0" dirty="0">
                    <a:solidFill>
                      <a:srgbClr val="333333"/>
                    </a:solidFill>
                    <a:effectLst/>
                    <a:latin typeface="Source Sans Pro" panose="020B0503030403020204" pitchFamily="34" charset="0"/>
                  </a:rPr>
                  <a:t>Which of the following statements about the term </a:t>
                </a:r>
                <a:r>
                  <a:rPr lang="en-US" sz="2000" b="0" i="0" dirty="0">
                    <a:solidFill>
                      <a:srgbClr val="333333"/>
                    </a:solidFill>
                    <a:effectLst/>
                    <a:latin typeface="KaTeX_Main"/>
                  </a:rPr>
                  <a:t>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333333"/>
                        </a:solidFill>
                        <a:effectLst/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000" b="0" i="1" smtClean="0">
                        <a:solidFill>
                          <a:srgbClr val="333333"/>
                        </a:solidFill>
                        <a:effectLst/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b="0" i="1" smtClean="0">
                        <a:solidFill>
                          <a:srgbClr val="333333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333333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333333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rgbClr val="333333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den>
                    </m:f>
                  </m:oMath>
                </a14:m>
                <a:r>
                  <a:rPr lang="en-US" sz="2000" b="0" i="0" dirty="0">
                    <a:solidFill>
                      <a:srgbClr val="333333"/>
                    </a:solidFill>
                    <a:effectLst/>
                    <a:latin typeface="KaTeX_Main"/>
                  </a:rPr>
                  <a:t>)</a:t>
                </a:r>
                <a:r>
                  <a:rPr lang="en-US" sz="2000" b="0" i="0" dirty="0">
                    <a:solidFill>
                      <a:srgbClr val="333333"/>
                    </a:solidFill>
                    <a:effectLst/>
                    <a:latin typeface="Source Sans Pro" panose="020B0503030403020204" pitchFamily="34" charset="0"/>
                  </a:rPr>
                  <a:t> must be true?</a:t>
                </a:r>
              </a:p>
              <a:p>
                <a:pPr marL="457200" indent="-457200">
                  <a:spcBef>
                    <a:spcPts val="1200"/>
                  </a:spcBef>
                  <a:spcAft>
                    <a:spcPts val="1200"/>
                  </a:spcAft>
                  <a:buFont typeface="+mj-lt"/>
                  <a:buAutoNum type="alphaUcPeriod"/>
                </a:pP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 </m:t>
                    </m:r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f>
                      <m:fPr>
                        <m:ctrlP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num>
                      <m:den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den>
                    </m:f>
                    <m:r>
                      <a:rPr lang="en-US" sz="20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sz="20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000" b="0" i="0" dirty="0">
                  <a:solidFill>
                    <a:schemeClr val="tx1"/>
                  </a:solidFill>
                  <a:latin typeface="Source Sans Pro" panose="020B0503030403020204" pitchFamily="34" charset="0"/>
                  <a:ea typeface="Cambria Math" panose="02040503050406030204" pitchFamily="18" charset="0"/>
                </a:endParaRPr>
              </a:p>
              <a:p>
                <a:pPr marL="457200" indent="-457200">
                  <a:spcBef>
                    <a:spcPts val="1200"/>
                  </a:spcBef>
                  <a:spcAft>
                    <a:spcPts val="1200"/>
                  </a:spcAft>
                  <a:buFont typeface="+mj-lt"/>
                  <a:buAutoNum type="alphaUcPeriod"/>
                </a:pP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 </m:t>
                    </m:r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f>
                      <m:fPr>
                        <m:ctrlP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num>
                      <m:den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den>
                    </m:f>
                    <m:r>
                      <a:rPr lang="en-US" sz="20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000" b="0" i="0" dirty="0">
                  <a:solidFill>
                    <a:srgbClr val="333333"/>
                  </a:solidFill>
                  <a:effectLst/>
                  <a:latin typeface="Source Sans Pro" panose="020B0503030403020204" pitchFamily="34" charset="0"/>
                </a:endParaRPr>
              </a:p>
              <a:p>
                <a:pPr marL="457200" indent="-457200">
                  <a:spcBef>
                    <a:spcPts val="1200"/>
                  </a:spcBef>
                  <a:spcAft>
                    <a:spcPts val="1200"/>
                  </a:spcAft>
                  <a:buFont typeface="+mj-lt"/>
                  <a:buAutoNum type="alphaUcPeriod"/>
                </a:pP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 </m:t>
                    </m:r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f>
                      <m:fPr>
                        <m:ctrlP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num>
                      <m:den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den>
                    </m:f>
                    <m:r>
                      <a:rPr lang="en-US" sz="20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 </m:t>
                    </m:r>
                    <m:r>
                      <a:rPr lang="en-US" sz="20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000" b="0" i="0" dirty="0">
                  <a:solidFill>
                    <a:schemeClr val="tx1"/>
                  </a:solidFill>
                  <a:latin typeface="Source Sans Pro" panose="020B0503030403020204" pitchFamily="34" charset="0"/>
                  <a:ea typeface="Cambria Math" panose="02040503050406030204" pitchFamily="18" charset="0"/>
                </a:endParaRPr>
              </a:p>
              <a:p>
                <a:pPr marL="457200" indent="-457200">
                  <a:spcBef>
                    <a:spcPts val="1200"/>
                  </a:spcBef>
                  <a:spcAft>
                    <a:spcPts val="1200"/>
                  </a:spcAft>
                  <a:buFont typeface="+mj-lt"/>
                  <a:buAutoNum type="alphaUcPeriod"/>
                </a:pPr>
                <a:r>
                  <a:rPr lang="en-US" sz="2000" b="0" i="0" dirty="0">
                    <a:solidFill>
                      <a:schemeClr val="tx1"/>
                    </a:solidFill>
                    <a:latin typeface="Source Sans Pro" panose="020B0503030403020204" pitchFamily="34" charset="0"/>
                    <a:ea typeface="Cambria Math" panose="02040503050406030204" pitchFamily="18" charset="0"/>
                  </a:rPr>
                  <a:t>None of the above</a:t>
                </a:r>
              </a:p>
              <a:p>
                <a:pPr marL="457200" indent="-457200">
                  <a:spcBef>
                    <a:spcPts val="2400"/>
                  </a:spcBef>
                  <a:spcAft>
                    <a:spcPts val="1200"/>
                  </a:spcAft>
                  <a:buFont typeface="+mj-lt"/>
                  <a:buAutoNum type="alphaUcPeriod"/>
                </a:pPr>
                <a:endParaRPr lang="en-US" sz="2000" b="0" i="0" dirty="0">
                  <a:solidFill>
                    <a:srgbClr val="333333"/>
                  </a:solidFill>
                  <a:effectLst/>
                  <a:latin typeface="Source Sans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A9D4DD-7859-26F2-48C5-F47F7B4E9A3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5902" y="1063690"/>
                <a:ext cx="11392678" cy="5514392"/>
              </a:xfrm>
              <a:blipFill>
                <a:blip r:embed="rId2"/>
                <a:stretch>
                  <a:fillRect l="-589" t="-1105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AC688BE-AFC1-C4FE-33F0-463367B10A33}"/>
                  </a:ext>
                </a:extLst>
              </p:cNvPr>
              <p:cNvSpPr txBox="1"/>
              <p:nvPr/>
            </p:nvSpPr>
            <p:spPr>
              <a:xfrm>
                <a:off x="163286" y="1920880"/>
                <a:ext cx="5421085" cy="1033232"/>
              </a:xfrm>
              <a:prstGeom prst="rect">
                <a:avLst/>
              </a:prstGeom>
              <a:noFill/>
            </p:spPr>
            <p:txBody>
              <a:bodyPr wrap="square" lIns="0" tIns="0" rIns="0" bIns="0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1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en-US" sz="1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1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sz="18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1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 </m:t>
                          </m:r>
                          <m:r>
                            <a:rPr lang="en-US" sz="1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f>
                            <m:fPr>
                              <m:ctrlPr>
                                <a:rPr lang="en-US" sz="1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num>
                            <m:den>
                              <m:r>
                                <a:rPr lang="en-US" sz="1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den>
                          </m:f>
                        </m:e>
                      </m:d>
                      <m:r>
                        <a:rPr lang="en-US" sz="1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nary>
                        <m:naryPr>
                          <m:chr m:val="∑"/>
                          <m:ctrlPr>
                            <a:rPr lang="en-US" sz="1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r>
                            <a:rPr lang="en-US" sz="1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1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8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18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1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 </m:t>
                          </m:r>
                          <m:sSup>
                            <m:sSupPr>
                              <m:ctrlPr>
                                <a:rPr lang="en-US" sz="1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1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r>
                            <a:rPr lang="en-US" sz="1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)∙</m:t>
                          </m:r>
                          <m:sSubSup>
                            <m:sSubSupPr>
                              <m:ctrlPr>
                                <a:rPr lang="en-US" sz="1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1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sz="1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he-IL" dirty="0"/>
              </a:p>
              <a:p>
                <a:endParaRPr lang="he-IL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AC688BE-AFC1-C4FE-33F0-463367B10A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286" y="1920880"/>
                <a:ext cx="5421085" cy="10332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>
            <a:extLst>
              <a:ext uri="{FF2B5EF4-FFF2-40B4-BE49-F238E27FC236}">
                <a16:creationId xmlns:a16="http://schemas.microsoft.com/office/drawing/2014/main" id="{941014FC-16EA-7965-969D-C3867E38930D}"/>
              </a:ext>
            </a:extLst>
          </p:cNvPr>
          <p:cNvSpPr/>
          <p:nvPr/>
        </p:nvSpPr>
        <p:spPr>
          <a:xfrm>
            <a:off x="335902" y="4991875"/>
            <a:ext cx="429209" cy="466531"/>
          </a:xfrm>
          <a:prstGeom prst="ellipse">
            <a:avLst/>
          </a:prstGeom>
          <a:noFill/>
          <a:ln w="158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824474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6FEEB7D-A51D-4209-AD83-6EF009BEF5AE}"/>
                  </a:ext>
                </a:extLst>
              </p:cNvPr>
              <p:cNvSpPr/>
              <p:nvPr/>
            </p:nvSpPr>
            <p:spPr>
              <a:xfrm>
                <a:off x="653538" y="1099445"/>
                <a:ext cx="10171710" cy="28724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𝑅𝑒𝑝𝑒𝑎𝑡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{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nary>
                        <m:naryPr>
                          <m:chr m:val="∑"/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 </m:t>
                          </m:r>
                          <m:sSup>
                            <m:sSup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)∙</m:t>
                          </m:r>
                          <m:sSubSup>
                            <m:sSubSup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sz="24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4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sz="24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 </m:t>
                              </m:r>
                              <m:sSup>
                                <m:sSupPr>
                                  <m:ctrl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)∙</m:t>
                              </m:r>
                              <m:sSubSup>
                                <m:sSubSupPr>
                                  <m:ctrl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bSup>
                            </m:e>
                          </m:nary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num>
                            <m:den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den>
                          </m:f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b="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  <a:p>
                <a:endParaRPr lang="en-US" sz="2400" b="0" dirty="0">
                  <a:solidFill>
                    <a:schemeClr val="tx1"/>
                  </a:solidFill>
                </a:endParaRPr>
              </a:p>
              <a:p>
                <a:endParaRPr lang="en-US" sz="2400" b="0" dirty="0">
                  <a:solidFill>
                    <a:schemeClr val="tx1"/>
                  </a:solidFill>
                </a:endParaRPr>
              </a:p>
              <a:p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endParaRPr lang="en-US" sz="24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6FEEB7D-A51D-4209-AD83-6EF009BEF5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538" y="1099445"/>
                <a:ext cx="10171710" cy="2872480"/>
              </a:xfrm>
              <a:prstGeom prst="rect">
                <a:avLst/>
              </a:prstGeom>
              <a:blipFill>
                <a:blip r:embed="rId2"/>
                <a:stretch>
                  <a:fillRect l="-137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55979"/>
            <a:ext cx="10862187" cy="594051"/>
          </a:xfrm>
        </p:spPr>
        <p:txBody>
          <a:bodyPr>
            <a:normAutofit fontScale="90000"/>
          </a:bodyPr>
          <a:lstStyle/>
          <a:p>
            <a:r>
              <a:rPr lang="en-US" dirty="0"/>
              <a:t>Linear Regression – Gradient Decent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133475"/>
            <a:ext cx="10862187" cy="3047999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0B51C26-C8CD-4B7C-86C2-CF5E4310EC30}"/>
              </a:ext>
            </a:extLst>
          </p:cNvPr>
          <p:cNvGrpSpPr/>
          <p:nvPr/>
        </p:nvGrpSpPr>
        <p:grpSpPr>
          <a:xfrm>
            <a:off x="2905126" y="3488218"/>
            <a:ext cx="5129804" cy="363285"/>
            <a:chOff x="2905126" y="3488218"/>
            <a:chExt cx="5129804" cy="363285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DCC7EBCE-6E98-4479-BC7F-5F723C4D4BC2}"/>
                </a:ext>
              </a:extLst>
            </p:cNvPr>
            <p:cNvSpPr/>
            <p:nvPr/>
          </p:nvSpPr>
          <p:spPr>
            <a:xfrm>
              <a:off x="4016285" y="3488218"/>
              <a:ext cx="4018645" cy="36328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Note</a:t>
              </a:r>
              <a:r>
                <a:rPr lang="en-US" sz="2000" dirty="0">
                  <a:solidFill>
                    <a:schemeClr val="bg1">
                      <a:lumMod val="50000"/>
                    </a:schemeClr>
                  </a:solidFill>
                </a:rPr>
                <a:t>: J start from 1,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CE0311BF-A2A5-4F20-8A44-922F14E2C6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05126" y="3697852"/>
              <a:ext cx="1047749" cy="0"/>
            </a:xfrm>
            <a:prstGeom prst="straightConnector1">
              <a:avLst/>
            </a:prstGeom>
            <a:ln>
              <a:solidFill>
                <a:srgbClr val="C00000"/>
              </a:solidFill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AD3EB331-FE6E-4383-98BE-ED6C25EB0F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05126" y="3489282"/>
              <a:ext cx="0" cy="208570"/>
            </a:xfrm>
            <a:prstGeom prst="straightConnector1">
              <a:avLst/>
            </a:prstGeom>
            <a:ln>
              <a:solidFill>
                <a:srgbClr val="C0000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32A3215-61FD-4041-A66E-E89332A04780}"/>
                  </a:ext>
                </a:extLst>
              </p:cNvPr>
              <p:cNvSpPr/>
              <p:nvPr/>
            </p:nvSpPr>
            <p:spPr>
              <a:xfrm>
                <a:off x="653538" y="4106718"/>
                <a:ext cx="10171710" cy="111298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2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 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f>
                            <m:fPr>
                              <m:ctrlP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num>
                            <m:den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den>
                          </m:f>
                        </m:e>
                      </m:d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nary>
                        <m:naryPr>
                          <m:chr m:val="∑"/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 </m:t>
                          </m:r>
                          <m:sSup>
                            <m:sSup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)∙</m:t>
                          </m:r>
                          <m:sSubSup>
                            <m:sSubSup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  <a:p>
                <a:endParaRPr lang="en-US" sz="2400" b="0" dirty="0">
                  <a:solidFill>
                    <a:schemeClr val="tx1"/>
                  </a:solidFill>
                </a:endParaRPr>
              </a:p>
              <a:p>
                <a:endParaRPr lang="en-US" sz="2400" b="0" dirty="0">
                  <a:solidFill>
                    <a:schemeClr val="tx1"/>
                  </a:solidFill>
                </a:endParaRPr>
              </a:p>
              <a:p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endParaRPr lang="en-US" sz="24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32A3215-61FD-4041-A66E-E89332A047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538" y="4106718"/>
                <a:ext cx="10171710" cy="111298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E5BC2D1-122D-49D6-AD1D-16906109902B}"/>
              </a:ext>
            </a:extLst>
          </p:cNvPr>
          <p:cNvCxnSpPr>
            <a:cxnSpLocks/>
          </p:cNvCxnSpPr>
          <p:nvPr/>
        </p:nvCxnSpPr>
        <p:spPr>
          <a:xfrm>
            <a:off x="4898526" y="4106718"/>
            <a:ext cx="3136404" cy="0"/>
          </a:xfrm>
          <a:prstGeom prst="line">
            <a:avLst/>
          </a:prstGeom>
          <a:ln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59D065C-AE52-456A-93A1-C89364CE396B}"/>
              </a:ext>
            </a:extLst>
          </p:cNvPr>
          <p:cNvCxnSpPr>
            <a:cxnSpLocks/>
          </p:cNvCxnSpPr>
          <p:nvPr/>
        </p:nvCxnSpPr>
        <p:spPr>
          <a:xfrm flipV="1">
            <a:off x="4898526" y="4106718"/>
            <a:ext cx="0" cy="329971"/>
          </a:xfrm>
          <a:prstGeom prst="line">
            <a:avLst/>
          </a:prstGeom>
          <a:ln>
            <a:solidFill>
              <a:srgbClr val="C00000"/>
            </a:solidFill>
            <a:prstDash val="dash"/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: Rounded Corners 24">
                <a:extLst>
                  <a:ext uri="{FF2B5EF4-FFF2-40B4-BE49-F238E27FC236}">
                    <a16:creationId xmlns:a16="http://schemas.microsoft.com/office/drawing/2014/main" id="{E9EFF50E-B017-46D0-B5DB-4CB6C42E6036}"/>
                  </a:ext>
                </a:extLst>
              </p:cNvPr>
              <p:cNvSpPr/>
              <p:nvPr/>
            </p:nvSpPr>
            <p:spPr>
              <a:xfrm>
                <a:off x="8058225" y="3690890"/>
                <a:ext cx="3480237" cy="871584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tx1"/>
                    </a:solidFill>
                  </a:rPr>
                  <a:t>Remember: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p>
                              <m:sSupPr>
                                <m:ctrlP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p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sup>
                        </m:sSup>
                      </m:den>
                    </m:f>
                  </m:oMath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Rectangle: Rounded Corners 24">
                <a:extLst>
                  <a:ext uri="{FF2B5EF4-FFF2-40B4-BE49-F238E27FC236}">
                    <a16:creationId xmlns:a16="http://schemas.microsoft.com/office/drawing/2014/main" id="{E9EFF50E-B017-46D0-B5DB-4CB6C42E60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8225" y="3690890"/>
                <a:ext cx="3480237" cy="871584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CA049D25-9185-412D-A423-CBAA44B30258}"/>
                  </a:ext>
                </a:extLst>
              </p:cNvPr>
              <p:cNvSpPr/>
              <p:nvPr/>
            </p:nvSpPr>
            <p:spPr>
              <a:xfrm>
                <a:off x="653538" y="5638801"/>
                <a:ext cx="10171710" cy="636514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000" dirty="0">
                    <a:solidFill>
                      <a:schemeClr val="tx1"/>
                    </a:solidFill>
                  </a:rPr>
                  <a:t>The expression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 </m:t>
                        </m:r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f>
                          <m:fPr>
                            <m:ctrl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num>
                          <m:den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den>
                        </m:f>
                      </m:e>
                    </m:d>
                    <m:r>
                      <a:rPr lang="en-US" sz="20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is</m:t>
                    </m:r>
                    <m:r>
                      <a:rPr lang="en-US" sz="20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usually</m:t>
                    </m:r>
                    <m:r>
                      <a:rPr lang="en-US" sz="20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sz="20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so this is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m:rPr>
                        <m:sty m:val="p"/>
                      </m:rPr>
                      <a:rPr lang="en-US" sz="20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is</m:t>
                    </m:r>
                    <m:r>
                      <a:rPr lang="en-US" sz="20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p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enalize</a:t>
                </a:r>
              </a:p>
            </p:txBody>
          </p:sp>
        </mc:Choice>
        <mc:Fallback xmlns=""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CA049D25-9185-412D-A423-CBAA44B302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538" y="5638801"/>
                <a:ext cx="10171710" cy="636514"/>
              </a:xfrm>
              <a:prstGeom prst="roundRect">
                <a:avLst/>
              </a:prstGeom>
              <a:blipFill>
                <a:blip r:embed="rId5"/>
                <a:stretch>
                  <a:fillRect l="-2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: Rounded Corners 36">
                <a:extLst>
                  <a:ext uri="{FF2B5EF4-FFF2-40B4-BE49-F238E27FC236}">
                    <a16:creationId xmlns:a16="http://schemas.microsoft.com/office/drawing/2014/main" id="{0C0CE383-CFD0-4878-9187-DA7B11B8FC84}"/>
                  </a:ext>
                </a:extLst>
              </p:cNvPr>
              <p:cNvSpPr/>
              <p:nvPr/>
            </p:nvSpPr>
            <p:spPr>
              <a:xfrm>
                <a:off x="7641726" y="1710973"/>
                <a:ext cx="4018637" cy="523346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tx1"/>
                    </a:solidFill>
                  </a:rPr>
                  <a:t>Just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since we not penalize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 </a:t>
                </a:r>
              </a:p>
            </p:txBody>
          </p:sp>
        </mc:Choice>
        <mc:Fallback xmlns="">
          <p:sp>
            <p:nvSpPr>
              <p:cNvPr id="37" name="Rectangle: Rounded Corners 36">
                <a:extLst>
                  <a:ext uri="{FF2B5EF4-FFF2-40B4-BE49-F238E27FC236}">
                    <a16:creationId xmlns:a16="http://schemas.microsoft.com/office/drawing/2014/main" id="{0C0CE383-CFD0-4878-9187-DA7B11B8FC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1726" y="1710973"/>
                <a:ext cx="4018637" cy="523346"/>
              </a:xfrm>
              <a:prstGeom prst="roundRect">
                <a:avLst/>
              </a:prstGeom>
              <a:blipFill>
                <a:blip r:embed="rId6"/>
                <a:stretch>
                  <a:fillRect b="-6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20BC4A52-EC82-4435-9D8D-FF38571757A5}"/>
              </a:ext>
            </a:extLst>
          </p:cNvPr>
          <p:cNvCxnSpPr>
            <a:cxnSpLocks/>
          </p:cNvCxnSpPr>
          <p:nvPr/>
        </p:nvCxnSpPr>
        <p:spPr>
          <a:xfrm>
            <a:off x="6125322" y="1975045"/>
            <a:ext cx="1516405" cy="0"/>
          </a:xfrm>
          <a:prstGeom prst="line">
            <a:avLst/>
          </a:prstGeom>
          <a:ln>
            <a:solidFill>
              <a:srgbClr val="C00000"/>
            </a:solidFill>
            <a:prstDash val="dash"/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467032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038" y="237150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Logistic Regression Regularization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092ACAE-42FB-4434-AE15-6827AD4711B4}"/>
              </a:ext>
            </a:extLst>
          </p:cNvPr>
          <p:cNvCxnSpPr>
            <a:cxnSpLocks/>
          </p:cNvCxnSpPr>
          <p:nvPr/>
        </p:nvCxnSpPr>
        <p:spPr>
          <a:xfrm>
            <a:off x="4848279" y="6171612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529EA86C-5792-4371-BCC1-BAA4A885EDA5}"/>
              </a:ext>
            </a:extLst>
          </p:cNvPr>
          <p:cNvGrpSpPr/>
          <p:nvPr/>
        </p:nvGrpSpPr>
        <p:grpSpPr>
          <a:xfrm>
            <a:off x="406974" y="1244083"/>
            <a:ext cx="11557512" cy="1404357"/>
            <a:chOff x="406974" y="940138"/>
            <a:chExt cx="11557512" cy="1152436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C49F8E45-33D7-4B8E-8313-C0D04EA476B1}"/>
                </a:ext>
              </a:extLst>
            </p:cNvPr>
            <p:cNvSpPr/>
            <p:nvPr/>
          </p:nvSpPr>
          <p:spPr>
            <a:xfrm>
              <a:off x="406974" y="940138"/>
              <a:ext cx="11557512" cy="1152436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C5E4F2C7-F2FC-47D5-ACC4-16537A1727E9}"/>
                    </a:ext>
                  </a:extLst>
                </p:cNvPr>
                <p:cNvSpPr/>
                <p:nvPr/>
              </p:nvSpPr>
              <p:spPr>
                <a:xfrm>
                  <a:off x="642498" y="1071300"/>
                  <a:ext cx="11086464" cy="8901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  <m:d>
                          <m:dPr>
                            <m:ctrlP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=−</m:t>
                        </m:r>
                        <m:d>
                          <m:dPr>
                            <m:begChr m:val="⌊"/>
                            <m:endChr m:val="⌋"/>
                            <m:ctrlP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</m:t>
                                </m:r>
                              </m:den>
                            </m:f>
                            <m:nary>
                              <m:naryPr>
                                <m:chr m:val="∑"/>
                                <m:ctrlP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m:rPr>
                                    <m:brk m:alnAt="23"/>
                                  </m:rP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</m:t>
                                </m:r>
                              </m:sup>
                              <m:e>
                                <m:sSup>
                                  <m:sSupPr>
                                    <m:ctrlPr>
                                      <a:rPr lang="en-US" sz="20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en-US" sz="2000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000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nary>
                            <m:func>
                              <m:funcPr>
                                <m:ctrlP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000" b="0" i="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sz="20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000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e>
                                      <m:sub>
                                        <m:r>
                                          <a:rPr lang="en-US" sz="2000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𝜙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sz="2000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p>
                                          <m:sSupPr>
                                            <m:ctrlPr>
                                              <a:rPr lang="en-US" sz="2000" b="0" i="1" dirty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sz="2000" b="0" i="1" dirty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p>
                                            <m:d>
                                              <m:dPr>
                                                <m:ctrlPr>
                                                  <a:rPr lang="en-US" sz="2000" b="0" i="1" dirty="0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sz="2000" b="0" i="1" dirty="0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</m:e>
                                            </m:d>
                                          </m:sup>
                                        </m:sSup>
                                      </m:e>
                                    </m:d>
                                    <m:r>
                                      <a:rPr lang="en-US" sz="20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</m:t>
                                    </m:r>
                                    <m:d>
                                      <m:dPr>
                                        <m:ctrlPr>
                                          <a:rPr lang="en-US" sz="2000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000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</m:t>
                                        </m:r>
                                        <m:r>
                                          <a:rPr lang="en-US" sz="2000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p>
                                          <m:sSupPr>
                                            <m:ctrlPr>
                                              <a:rPr lang="en-US" sz="2000" b="0" i="1" dirty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sz="2000" b="0" i="1" dirty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  <m:sup>
                                            <m:d>
                                              <m:dPr>
                                                <m:ctrlPr>
                                                  <a:rPr lang="en-US" sz="2000" b="0" i="1" dirty="0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sz="2000" b="0" i="1" dirty="0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</m:e>
                                            </m:d>
                                          </m:sup>
                                        </m:sSup>
                                      </m:e>
                                    </m:d>
                                    <m:func>
                                      <m:funcPr>
                                        <m:ctrlPr>
                                          <a:rPr lang="en-US" sz="2000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000" b="0" i="0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en-US" sz="2000" b="0" i="1" dirty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2000" b="0" i="1" dirty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  <m:r>
                                              <a:rPr lang="en-US" sz="2000" b="0" i="1" dirty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2000" b="0" i="1" dirty="0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000" b="0" i="1" dirty="0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h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000" b="0" i="1" dirty="0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𝜙</m:t>
                                                </m:r>
                                              </m:sub>
                                            </m:sSub>
                                            <m:d>
                                              <m:dPr>
                                                <m:ctrlPr>
                                                  <a:rPr lang="en-US" sz="2000" b="0" i="1" dirty="0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p>
                                                  <m:sSupPr>
                                                    <m:ctrlPr>
                                                      <a:rPr lang="en-US" sz="2000" b="0" i="1" dirty="0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</m:ctrlPr>
                                                  </m:sSupPr>
                                                  <m:e>
                                                    <m:r>
                                                      <a:rPr lang="en-US" sz="2000" b="0" i="1" dirty="0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𝑥</m:t>
                                                    </m:r>
                                                  </m:e>
                                                  <m:sup>
                                                    <m:d>
                                                      <m:dPr>
                                                        <m:ctrlPr>
                                                          <a:rPr lang="en-US" sz="2000" b="0" i="1" dirty="0" smtClean="0">
                                                            <a:solidFill>
                                                              <a:schemeClr val="tx1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</m:ctrlPr>
                                                      </m:dPr>
                                                      <m:e>
                                                        <m:r>
                                                          <a:rPr lang="en-US" sz="2000" b="0" i="1" dirty="0" smtClean="0">
                                                            <a:solidFill>
                                                              <a:schemeClr val="tx1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  <m:t>𝑖</m:t>
                                                        </m:r>
                                                      </m:e>
                                                    </m:d>
                                                  </m:sup>
                                                </m:sSup>
                                              </m:e>
                                            </m:d>
                                          </m:e>
                                        </m:d>
                                      </m:e>
                                    </m:func>
                                  </m:e>
                                </m:d>
                              </m:e>
                            </m:func>
                          </m:e>
                        </m:d>
                        <m:r>
                          <a:rPr lang="en-US" sz="20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 </m:t>
                        </m:r>
                        <m:f>
                          <m:fPr>
                            <m:ctrlPr>
                              <a:rPr lang="en-US" sz="2000" b="0" i="1" dirty="0" smtClean="0">
                                <a:solidFill>
                                  <a:srgbClr val="0077C8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dirty="0" smtClean="0">
                                <a:solidFill>
                                  <a:srgbClr val="0077C8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num>
                          <m:den>
                            <m:r>
                              <a:rPr lang="en-US" sz="2000" b="0" i="1" dirty="0" smtClean="0">
                                <a:solidFill>
                                  <a:srgbClr val="0077C8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000" b="0" i="1" dirty="0" smtClean="0">
                                <a:solidFill>
                                  <a:srgbClr val="0077C8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den>
                        </m:f>
                        <m:nary>
                          <m:naryPr>
                            <m:chr m:val="∑"/>
                            <m:ctrlPr>
                              <a:rPr lang="en-US" sz="2000" b="0" i="1" dirty="0" smtClean="0">
                                <a:solidFill>
                                  <a:srgbClr val="0077C8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000" b="0" i="1" dirty="0" smtClean="0">
                                <a:solidFill>
                                  <a:srgbClr val="0077C8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2000" b="0" i="1" dirty="0" smtClean="0">
                                <a:solidFill>
                                  <a:srgbClr val="0077C8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  <m:r>
                              <m:rPr>
                                <m:brk m:alnAt="23"/>
                              </m:rPr>
                              <a:rPr lang="en-US" sz="2000" b="0" i="1" dirty="0" smtClean="0">
                                <a:solidFill>
                                  <a:srgbClr val="0077C8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000" b="0" i="1" dirty="0" smtClean="0">
                                <a:solidFill>
                                  <a:srgbClr val="0077C8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bSup>
                              <m:sSubSupPr>
                                <m:ctrlPr>
                                  <a:rPr lang="en-US" sz="2000" b="0" i="1" dirty="0" smtClean="0">
                                    <a:solidFill>
                                      <a:srgbClr val="0077C8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000" b="0" i="1" dirty="0" smtClean="0">
                                    <a:solidFill>
                                      <a:srgbClr val="0077C8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  <m:sub>
                                <m:r>
                                  <a:rPr lang="en-US" sz="2000" b="0" i="1" dirty="0" smtClean="0">
                                    <a:solidFill>
                                      <a:srgbClr val="0077C8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lang="en-US" sz="2000" b="0" i="1" dirty="0" smtClean="0">
                                    <a:solidFill>
                                      <a:srgbClr val="0077C8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nary>
                      </m:oMath>
                    </m:oMathPara>
                  </a14:m>
                  <a:endParaRPr lang="en-US" sz="2000" dirty="0">
                    <a:solidFill>
                      <a:schemeClr val="tx1"/>
                    </a:solidFill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C5E4F2C7-F2FC-47D5-ACC4-16537A1727E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2498" y="1071300"/>
                  <a:ext cx="11086464" cy="890115"/>
                </a:xfrm>
                <a:prstGeom prst="rect">
                  <a:avLst/>
                </a:prstGeom>
                <a:blipFill>
                  <a:blip r:embed="rId2"/>
                  <a:stretch>
                    <a:fillRect l="-220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9438CAB9-3A51-4554-B0DE-35E42F5E4B82}"/>
                  </a:ext>
                </a:extLst>
              </p:cNvPr>
              <p:cNvSpPr/>
              <p:nvPr/>
            </p:nvSpPr>
            <p:spPr>
              <a:xfrm>
                <a:off x="9881113" y="1688034"/>
                <a:ext cx="1847461" cy="42068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…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sz="20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9438CAB9-3A51-4554-B0DE-35E42F5E4B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81113" y="1688034"/>
                <a:ext cx="1847461" cy="420684"/>
              </a:xfrm>
              <a:prstGeom prst="rect">
                <a:avLst/>
              </a:prstGeom>
              <a:blipFill>
                <a:blip r:embed="rId3"/>
                <a:stretch>
                  <a:fillRect l="-6271" t="-18841" b="-869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4CEA10B-ABBD-C25B-9906-7D0A2F76D115}"/>
              </a:ext>
            </a:extLst>
          </p:cNvPr>
          <p:cNvCxnSpPr/>
          <p:nvPr/>
        </p:nvCxnSpPr>
        <p:spPr>
          <a:xfrm>
            <a:off x="9637671" y="1472787"/>
            <a:ext cx="0" cy="8439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56B887E8-7AC2-9875-9760-C3012399BB63}"/>
                  </a:ext>
                </a:extLst>
              </p:cNvPr>
              <p:cNvSpPr/>
              <p:nvPr/>
            </p:nvSpPr>
            <p:spPr>
              <a:xfrm>
                <a:off x="463038" y="3497413"/>
                <a:ext cx="10171710" cy="28724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𝑅𝑒𝑝𝑒𝑎𝑡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{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nary>
                        <m:naryPr>
                          <m:chr m:val="∑"/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 </m:t>
                          </m:r>
                          <m:sSup>
                            <m:sSup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)∙</m:t>
                          </m:r>
                          <m:sSubSup>
                            <m:sSubSup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sz="24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4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sz="24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 </m:t>
                              </m:r>
                              <m:sSup>
                                <m:sSupPr>
                                  <m:ctrl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)∙</m:t>
                              </m:r>
                              <m:sSubSup>
                                <m:sSubSupPr>
                                  <m:ctrl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bSup>
                            </m:e>
                          </m:nary>
                          <m:r>
                            <a:rPr lang="en-US" sz="2400" b="0" i="1" dirty="0" smtClean="0">
                              <a:solidFill>
                                <a:srgbClr val="0077C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400" b="0" i="1" dirty="0" smtClean="0">
                                  <a:solidFill>
                                    <a:srgbClr val="0077C8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 dirty="0" smtClean="0">
                                  <a:solidFill>
                                    <a:srgbClr val="0077C8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num>
                            <m:den>
                              <m:r>
                                <a:rPr lang="en-US" sz="2400" b="0" i="1" dirty="0" smtClean="0">
                                  <a:solidFill>
                                    <a:srgbClr val="0077C8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den>
                          </m:f>
                          <m:r>
                            <a:rPr lang="en-US" sz="2400" b="0" i="1" dirty="0" smtClean="0">
                              <a:solidFill>
                                <a:srgbClr val="0077C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en-US" sz="2400" b="0" i="1" dirty="0" smtClean="0">
                                  <a:solidFill>
                                    <a:srgbClr val="0077C8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dirty="0" smtClean="0">
                                  <a:solidFill>
                                    <a:srgbClr val="0077C8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solidFill>
                                    <a:srgbClr val="0077C8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b="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  <a:p>
                <a:endParaRPr lang="en-US" sz="2400" b="0" dirty="0">
                  <a:solidFill>
                    <a:schemeClr val="tx1"/>
                  </a:solidFill>
                </a:endParaRPr>
              </a:p>
              <a:p>
                <a:endParaRPr lang="en-US" sz="2400" b="0" dirty="0">
                  <a:solidFill>
                    <a:schemeClr val="tx1"/>
                  </a:solidFill>
                </a:endParaRPr>
              </a:p>
              <a:p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endParaRPr lang="en-US" sz="24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56B887E8-7AC2-9875-9760-C3012399BB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038" y="3497413"/>
                <a:ext cx="10171710" cy="2872480"/>
              </a:xfrm>
              <a:prstGeom prst="rect">
                <a:avLst/>
              </a:prstGeom>
              <a:blipFill>
                <a:blip r:embed="rId4"/>
                <a:stretch>
                  <a:fillRect l="-143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itle 1">
            <a:extLst>
              <a:ext uri="{FF2B5EF4-FFF2-40B4-BE49-F238E27FC236}">
                <a16:creationId xmlns:a16="http://schemas.microsoft.com/office/drawing/2014/main" id="{024E512B-7CA7-340D-D14B-DB73B806D772}"/>
              </a:ext>
            </a:extLst>
          </p:cNvPr>
          <p:cNvSpPr txBox="1">
            <a:spLocks/>
          </p:cNvSpPr>
          <p:nvPr/>
        </p:nvSpPr>
        <p:spPr>
          <a:xfrm>
            <a:off x="332409" y="2932560"/>
            <a:ext cx="10862187" cy="5984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>
                <a:latin typeface="+mn-lt"/>
              </a:rPr>
              <a:t>Gradian decent for logistic regression:</a:t>
            </a:r>
          </a:p>
        </p:txBody>
      </p:sp>
    </p:spTree>
    <p:extLst>
      <p:ext uri="{BB962C8B-B14F-4D97-AF65-F5344CB8AC3E}">
        <p14:creationId xmlns:p14="http://schemas.microsoft.com/office/powerpoint/2010/main" val="90921847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2D9D52-F571-4A68-92F2-ACE133ADD7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5475"/>
          </a:xfrm>
        </p:spPr>
        <p:txBody>
          <a:bodyPr>
            <a:normAutofit fontScale="90000"/>
          </a:bodyPr>
          <a:lstStyle/>
          <a:p>
            <a:r>
              <a:rPr lang="en-US" dirty="0"/>
              <a:t>High Bias vs High </a:t>
            </a:r>
            <a:r>
              <a:rPr lang="en-US"/>
              <a:t>Variance tradeoff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5C368A-DCA5-4AEE-9982-108C01ACCD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7475"/>
            <a:ext cx="10515600" cy="4927600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4" descr="Can cross validation reveal overfitting? Is it true or false? - Quora">
            <a:extLst>
              <a:ext uri="{FF2B5EF4-FFF2-40B4-BE49-F238E27FC236}">
                <a16:creationId xmlns:a16="http://schemas.microsoft.com/office/drawing/2014/main" id="{EDAA5457-B26F-41AC-B462-265D28E99C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7788" y="3367758"/>
            <a:ext cx="3748088" cy="3015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L2 vs L1 Regularization in Machine Learning | Ridge and Lasso Regularization">
            <a:extLst>
              <a:ext uri="{FF2B5EF4-FFF2-40B4-BE49-F238E27FC236}">
                <a16:creationId xmlns:a16="http://schemas.microsoft.com/office/drawing/2014/main" id="{0EA140B2-FDA0-44C0-843C-7C7B72A7C7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700" y="1473200"/>
            <a:ext cx="10172700" cy="4883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47367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71D39-649B-4C8C-88E8-1EF16531A3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00124"/>
            <a:ext cx="9144000" cy="2428876"/>
          </a:xfrm>
        </p:spPr>
        <p:txBody>
          <a:bodyPr>
            <a:normAutofit/>
          </a:bodyPr>
          <a:lstStyle/>
          <a:p>
            <a:r>
              <a:rPr lang="en-US" dirty="0"/>
              <a:t>Machine Learning – 4</a:t>
            </a:r>
            <a:br>
              <a:rPr lang="en-US" dirty="0"/>
            </a:br>
            <a:r>
              <a:rPr lang="en-US" dirty="0"/>
              <a:t>Neural Network – part 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C36433-0EED-4BEC-B98A-20BF1A44A9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99712" y="3974900"/>
            <a:ext cx="9144000" cy="1655762"/>
          </a:xfrm>
        </p:spPr>
        <p:txBody>
          <a:bodyPr/>
          <a:lstStyle/>
          <a:p>
            <a:r>
              <a:rPr lang="en-US" dirty="0"/>
              <a:t>Tsemach Mizrachi</a:t>
            </a:r>
          </a:p>
        </p:txBody>
      </p:sp>
    </p:spTree>
    <p:extLst>
      <p:ext uri="{BB962C8B-B14F-4D97-AF65-F5344CB8AC3E}">
        <p14:creationId xmlns:p14="http://schemas.microsoft.com/office/powerpoint/2010/main" val="124311526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Non-Linear Hypothesis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133475"/>
            <a:ext cx="10862187" cy="504348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7298364-6344-4C1E-A2C3-9A77CC9893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613" y="3755302"/>
            <a:ext cx="3968690" cy="266161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E1FFBFA-F6F1-4FD7-9266-6DBF83CF35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613" y="1133475"/>
            <a:ext cx="5726097" cy="158098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10330955-CEFB-4443-8BE2-7817EC1A6CE6}"/>
                  </a:ext>
                </a:extLst>
              </p:cNvPr>
              <p:cNvSpPr/>
              <p:nvPr/>
            </p:nvSpPr>
            <p:spPr>
              <a:xfrm>
                <a:off x="6096000" y="1646760"/>
                <a:ext cx="5370990" cy="74133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14:m>
                  <m:oMath xmlns:m="http://schemas.openxmlformats.org/officeDocument/2006/math">
                    <m:r>
                      <a:rPr lang="en-US" sz="200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50</m:t>
                    </m:r>
                    <m:r>
                      <m:rPr>
                        <m:sty m:val="p"/>
                      </m:rPr>
                      <a:rPr lang="en-US" sz="200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50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pixel image  </a:t>
                </a:r>
                <a:r>
                  <a:rPr lang="en-US" sz="2000" dirty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 2500 pixels (7500 if RGB)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→</m:t>
                    </m:r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5000</m:t>
                    </m:r>
                  </m:oMath>
                </a14:m>
                <a:endParaRPr lang="en-US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10330955-CEFB-4443-8BE2-7817EC1A6C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1646760"/>
                <a:ext cx="5370990" cy="741334"/>
              </a:xfrm>
              <a:prstGeom prst="rect">
                <a:avLst/>
              </a:prstGeom>
              <a:blipFill>
                <a:blip r:embed="rId4"/>
                <a:stretch>
                  <a:fillRect l="-1703" t="-163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8F7DB144-E1A7-4FAF-8071-F11264667280}"/>
                  </a:ext>
                </a:extLst>
              </p:cNvPr>
              <p:cNvSpPr/>
              <p:nvPr/>
            </p:nvSpPr>
            <p:spPr>
              <a:xfrm>
                <a:off x="5684298" y="2628043"/>
                <a:ext cx="5726097" cy="197059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0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eqArr>
                                  <m:eqArrPr>
                                    <m:ctrlP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𝑝𝑖𝑥𝑒𝑙</m:t>
                                    </m:r>
                                    <m: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−</m:t>
                                    </m:r>
                                    <m: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𝑝𝑖𝑥𝑒𝑙</m:t>
                                    </m:r>
                                    <m: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−</m:t>
                                    </m:r>
                                    <m: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eqArr>
                              </m:e>
                            </m:mr>
                            <m:mr>
                              <m:e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𝑝𝑖𝑥𝑒𝑙</m:t>
                                </m:r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−</m:t>
                                </m:r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2500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→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5000</m:t>
                      </m:r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</a:endParaRPr>
              </a:p>
              <a:p>
                <a:pPr>
                  <a:spcBef>
                    <a:spcPts val="1800"/>
                  </a:spcBef>
                </a:pPr>
                <a:r>
                  <a:rPr lang="en-US" sz="2000" dirty="0">
                    <a:solidFill>
                      <a:schemeClr val="tx1"/>
                    </a:solidFill>
                  </a:rPr>
                  <a:t>Quadratic features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𝑚𝑖𝑙𝑖𝑜𝑛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𝑓𝑒𝑎𝑡𝑢𝑟𝑒𝑠</m:t>
                    </m:r>
                  </m:oMath>
                </a14:m>
                <a:endParaRPr lang="en-US" baseline="-10000" dirty="0">
                  <a:solidFill>
                    <a:schemeClr val="tx1"/>
                  </a:solidFill>
                </a:endParaRPr>
              </a:p>
              <a:p>
                <a:endParaRPr lang="en-US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8F7DB144-E1A7-4FAF-8071-F112646672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4298" y="2628043"/>
                <a:ext cx="5726097" cy="1970590"/>
              </a:xfrm>
              <a:prstGeom prst="rect">
                <a:avLst/>
              </a:prstGeom>
              <a:blipFill>
                <a:blip r:embed="rId5"/>
                <a:stretch>
                  <a:fillRect l="-266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39C736A7-B639-4768-8DDE-43F497EFF82B}"/>
                  </a:ext>
                </a:extLst>
              </p:cNvPr>
              <p:cNvSpPr/>
              <p:nvPr/>
            </p:nvSpPr>
            <p:spPr>
              <a:xfrm>
                <a:off x="5684298" y="5017131"/>
                <a:ext cx="5370990" cy="45151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i="0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It</m:t>
                      </m:r>
                      <m:r>
                        <a:rPr lang="en-US" sz="2000" i="0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i="0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is</m:t>
                      </m:r>
                      <m:r>
                        <a:rPr lang="en-US" sz="2000" i="0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i="0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to</m:t>
                      </m:r>
                      <m:r>
                        <a:rPr lang="en-US" sz="2000" i="0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i="0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expensive</m:t>
                      </m:r>
                      <m:r>
                        <a:rPr lang="en-US" sz="2000" i="0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i="0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and</m:t>
                      </m:r>
                      <m:r>
                        <a:rPr lang="en-US" sz="2000" i="0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i="0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not</m:t>
                      </m:r>
                      <m:r>
                        <a:rPr lang="en-US" sz="2000" b="0" i="0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i="0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efficient</m:t>
                      </m:r>
                    </m:oMath>
                  </m:oMathPara>
                </a14:m>
                <a:endParaRPr lang="en-US" baseline="-10000" dirty="0">
                  <a:solidFill>
                    <a:srgbClr val="C00000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39C736A7-B639-4768-8DDE-43F497EFF8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4298" y="5017131"/>
                <a:ext cx="5370990" cy="451514"/>
              </a:xfrm>
              <a:prstGeom prst="rect">
                <a:avLst/>
              </a:prstGeom>
              <a:blipFill>
                <a:blip r:embed="rId6"/>
                <a:stretch>
                  <a:fillRect l="-1587" b="-945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24216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65" grpId="0"/>
      <p:bldP spid="66" grpId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Neuron model – logistic unit (Perceptron)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133475"/>
            <a:ext cx="11271762" cy="5353050"/>
          </a:xfrm>
        </p:spPr>
        <p:txBody>
          <a:bodyPr lIns="36000"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EA8186EC-CF44-478B-885F-2CD451438C65}"/>
              </a:ext>
            </a:extLst>
          </p:cNvPr>
          <p:cNvGrpSpPr/>
          <p:nvPr/>
        </p:nvGrpSpPr>
        <p:grpSpPr>
          <a:xfrm>
            <a:off x="3413597" y="1831236"/>
            <a:ext cx="2093951" cy="2705981"/>
            <a:chOff x="3475230" y="1082539"/>
            <a:chExt cx="2093951" cy="270598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Oval 64">
                  <a:extLst>
                    <a:ext uri="{FF2B5EF4-FFF2-40B4-BE49-F238E27FC236}">
                      <a16:creationId xmlns:a16="http://schemas.microsoft.com/office/drawing/2014/main" id="{2F33E0D9-9125-43B5-920E-0B5C82904995}"/>
                    </a:ext>
                  </a:extLst>
                </p:cNvPr>
                <p:cNvSpPr/>
                <p:nvPr/>
              </p:nvSpPr>
              <p:spPr>
                <a:xfrm>
                  <a:off x="4971661" y="2041409"/>
                  <a:ext cx="597520" cy="558508"/>
                </a:xfrm>
                <a:prstGeom prst="ellipse">
                  <a:avLst/>
                </a:prstGeom>
                <a:noFill/>
                <a:ln w="19050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08000" tIns="3600" rIns="3600" bIns="10800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5" name="Oval 64">
                  <a:extLst>
                    <a:ext uri="{FF2B5EF4-FFF2-40B4-BE49-F238E27FC236}">
                      <a16:creationId xmlns:a16="http://schemas.microsoft.com/office/drawing/2014/main" id="{2F33E0D9-9125-43B5-920E-0B5C8290499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71661" y="2041409"/>
                  <a:ext cx="597520" cy="558508"/>
                </a:xfrm>
                <a:prstGeom prst="ellipse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 w="19050">
                  <a:solidFill>
                    <a:schemeClr val="accent2">
                      <a:lumMod val="7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Oval 65">
                  <a:extLst>
                    <a:ext uri="{FF2B5EF4-FFF2-40B4-BE49-F238E27FC236}">
                      <a16:creationId xmlns:a16="http://schemas.microsoft.com/office/drawing/2014/main" id="{6A58F41A-593E-47AD-999E-F39F3DF31226}"/>
                    </a:ext>
                  </a:extLst>
                </p:cNvPr>
                <p:cNvSpPr/>
                <p:nvPr/>
              </p:nvSpPr>
              <p:spPr>
                <a:xfrm>
                  <a:off x="3475230" y="1082539"/>
                  <a:ext cx="597520" cy="558508"/>
                </a:xfrm>
                <a:prstGeom prst="ellipse">
                  <a:avLst/>
                </a:prstGeom>
                <a:noFill/>
                <a:ln w="19050">
                  <a:solidFill>
                    <a:srgbClr val="D83CD8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08000" tIns="3600" rIns="3600" bIns="10800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6" name="Oval 65">
                  <a:extLst>
                    <a:ext uri="{FF2B5EF4-FFF2-40B4-BE49-F238E27FC236}">
                      <a16:creationId xmlns:a16="http://schemas.microsoft.com/office/drawing/2014/main" id="{6A58F41A-593E-47AD-999E-F39F3DF3122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75230" y="1082539"/>
                  <a:ext cx="597520" cy="558508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19050">
                  <a:solidFill>
                    <a:srgbClr val="D83CD8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Oval 67">
                  <a:extLst>
                    <a:ext uri="{FF2B5EF4-FFF2-40B4-BE49-F238E27FC236}">
                      <a16:creationId xmlns:a16="http://schemas.microsoft.com/office/drawing/2014/main" id="{C5914D5D-4A6D-4A5C-9EB5-C89FAB23E61F}"/>
                    </a:ext>
                  </a:extLst>
                </p:cNvPr>
                <p:cNvSpPr/>
                <p:nvPr/>
              </p:nvSpPr>
              <p:spPr>
                <a:xfrm>
                  <a:off x="3475230" y="1781205"/>
                  <a:ext cx="597520" cy="558508"/>
                </a:xfrm>
                <a:prstGeom prst="ellipse">
                  <a:avLst/>
                </a:prstGeom>
                <a:noFill/>
                <a:ln w="19050">
                  <a:solidFill>
                    <a:schemeClr val="accent5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08000" tIns="3600" rIns="3600" bIns="10800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8" name="Oval 67">
                  <a:extLst>
                    <a:ext uri="{FF2B5EF4-FFF2-40B4-BE49-F238E27FC236}">
                      <a16:creationId xmlns:a16="http://schemas.microsoft.com/office/drawing/2014/main" id="{C5914D5D-4A6D-4A5C-9EB5-C89FAB23E61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75230" y="1781205"/>
                  <a:ext cx="597520" cy="558508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19050">
                  <a:solidFill>
                    <a:schemeClr val="accent5">
                      <a:lumMod val="50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Oval 68">
                  <a:extLst>
                    <a:ext uri="{FF2B5EF4-FFF2-40B4-BE49-F238E27FC236}">
                      <a16:creationId xmlns:a16="http://schemas.microsoft.com/office/drawing/2014/main" id="{AD50E7FC-503C-470D-B114-CD0C032758CD}"/>
                    </a:ext>
                  </a:extLst>
                </p:cNvPr>
                <p:cNvSpPr/>
                <p:nvPr/>
              </p:nvSpPr>
              <p:spPr>
                <a:xfrm>
                  <a:off x="3475230" y="2499082"/>
                  <a:ext cx="597520" cy="558508"/>
                </a:xfrm>
                <a:prstGeom prst="ellipse">
                  <a:avLst/>
                </a:prstGeom>
                <a:noFill/>
                <a:ln w="19050">
                  <a:solidFill>
                    <a:schemeClr val="accent5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08000" tIns="3600" rIns="3600" bIns="10800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9" name="Oval 68">
                  <a:extLst>
                    <a:ext uri="{FF2B5EF4-FFF2-40B4-BE49-F238E27FC236}">
                      <a16:creationId xmlns:a16="http://schemas.microsoft.com/office/drawing/2014/main" id="{AD50E7FC-503C-470D-B114-CD0C032758C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75230" y="2499082"/>
                  <a:ext cx="597520" cy="558508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19050">
                  <a:solidFill>
                    <a:schemeClr val="accent5">
                      <a:lumMod val="50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Oval 69">
                  <a:extLst>
                    <a:ext uri="{FF2B5EF4-FFF2-40B4-BE49-F238E27FC236}">
                      <a16:creationId xmlns:a16="http://schemas.microsoft.com/office/drawing/2014/main" id="{912917E0-FCFF-4F16-9ABD-EEF3D398B65F}"/>
                    </a:ext>
                  </a:extLst>
                </p:cNvPr>
                <p:cNvSpPr/>
                <p:nvPr/>
              </p:nvSpPr>
              <p:spPr>
                <a:xfrm>
                  <a:off x="3475230" y="3230012"/>
                  <a:ext cx="597520" cy="558508"/>
                </a:xfrm>
                <a:prstGeom prst="ellipse">
                  <a:avLst/>
                </a:prstGeom>
                <a:noFill/>
                <a:ln w="19050">
                  <a:solidFill>
                    <a:schemeClr val="accent5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08000" tIns="3600" rIns="3600" bIns="10800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0" name="Oval 69">
                  <a:extLst>
                    <a:ext uri="{FF2B5EF4-FFF2-40B4-BE49-F238E27FC236}">
                      <a16:creationId xmlns:a16="http://schemas.microsoft.com/office/drawing/2014/main" id="{912917E0-FCFF-4F16-9ABD-EEF3D398B65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75230" y="3230012"/>
                  <a:ext cx="597520" cy="558508"/>
                </a:xfrm>
                <a:prstGeom prst="ellipse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19050">
                  <a:solidFill>
                    <a:schemeClr val="accent5">
                      <a:lumMod val="50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4630BE8A-3D30-421C-A909-17B057DD695E}"/>
                </a:ext>
              </a:extLst>
            </p:cNvPr>
            <p:cNvCxnSpPr>
              <a:cxnSpLocks/>
              <a:stCxn id="66" idx="6"/>
              <a:endCxn id="65" idx="2"/>
            </p:cNvCxnSpPr>
            <p:nvPr/>
          </p:nvCxnSpPr>
          <p:spPr>
            <a:xfrm>
              <a:off x="4072750" y="1361793"/>
              <a:ext cx="898911" cy="958870"/>
            </a:xfrm>
            <a:prstGeom prst="straightConnector1">
              <a:avLst/>
            </a:prstGeom>
            <a:ln>
              <a:solidFill>
                <a:srgbClr val="D83CD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D7044FBE-A1EB-4E67-B9DF-1A03261D44E3}"/>
                </a:ext>
              </a:extLst>
            </p:cNvPr>
            <p:cNvCxnSpPr>
              <a:cxnSpLocks/>
              <a:stCxn id="68" idx="6"/>
              <a:endCxn id="65" idx="2"/>
            </p:cNvCxnSpPr>
            <p:nvPr/>
          </p:nvCxnSpPr>
          <p:spPr>
            <a:xfrm>
              <a:off x="4072750" y="2060459"/>
              <a:ext cx="898911" cy="26020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9BACF0FD-03E0-4527-83FC-E9C5E277B233}"/>
                </a:ext>
              </a:extLst>
            </p:cNvPr>
            <p:cNvCxnSpPr>
              <a:cxnSpLocks/>
              <a:stCxn id="69" idx="6"/>
              <a:endCxn id="65" idx="2"/>
            </p:cNvCxnSpPr>
            <p:nvPr/>
          </p:nvCxnSpPr>
          <p:spPr>
            <a:xfrm flipV="1">
              <a:off x="4072750" y="2320663"/>
              <a:ext cx="898911" cy="45767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A0FBB3DF-28E3-4D4C-9F23-BEB87A70E91F}"/>
                </a:ext>
              </a:extLst>
            </p:cNvPr>
            <p:cNvCxnSpPr>
              <a:cxnSpLocks/>
              <a:endCxn id="65" idx="2"/>
            </p:cNvCxnSpPr>
            <p:nvPr/>
          </p:nvCxnSpPr>
          <p:spPr>
            <a:xfrm flipV="1">
              <a:off x="4072749" y="2320663"/>
              <a:ext cx="898912" cy="117591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6420571C-C5A4-4B27-921E-2385F7EDAD81}"/>
                  </a:ext>
                </a:extLst>
              </p:cNvPr>
              <p:cNvSpPr/>
              <p:nvPr/>
            </p:nvSpPr>
            <p:spPr>
              <a:xfrm>
                <a:off x="4192340" y="1820564"/>
                <a:ext cx="995935" cy="59843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𝑏𝑖𝑎𝑠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𝑢𝑛𝑖𝑡</m:t>
                      </m:r>
                    </m:oMath>
                  </m:oMathPara>
                </a14:m>
                <a:endParaRPr lang="en-US" sz="2000" b="0" i="1" dirty="0">
                  <a:solidFill>
                    <a:schemeClr val="bg1">
                      <a:lumMod val="50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baseline="-100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6420571C-C5A4-4B27-921E-2385F7EDAD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2340" y="1820564"/>
                <a:ext cx="995935" cy="598436"/>
              </a:xfrm>
              <a:prstGeom prst="rect">
                <a:avLst/>
              </a:prstGeom>
              <a:blipFill>
                <a:blip r:embed="rId7"/>
                <a:stretch>
                  <a:fillRect l="-13497" r="-6748" b="-1122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04DCFF2F-1AD9-489B-8E39-3D1F8B5D7F26}"/>
                  </a:ext>
                </a:extLst>
              </p:cNvPr>
              <p:cNvSpPr/>
              <p:nvPr/>
            </p:nvSpPr>
            <p:spPr>
              <a:xfrm>
                <a:off x="4132083" y="3624753"/>
                <a:ext cx="1116448" cy="64992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2000" b="0" i="0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Θ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en-US" sz="2000" b="0" i="1" dirty="0">
                  <a:solidFill>
                    <a:schemeClr val="bg1">
                      <a:lumMod val="50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 algn="ctr"/>
                <a:r>
                  <a:rPr lang="en-US" sz="2000" i="1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</a:rPr>
                  <a:t>Weights</a:t>
                </a:r>
                <a:endParaRPr lang="en-US" sz="2000" b="0" i="1" dirty="0">
                  <a:solidFill>
                    <a:schemeClr val="bg1">
                      <a:lumMod val="50000"/>
                    </a:schemeClr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04DCFF2F-1AD9-489B-8E39-3D1F8B5D7F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2083" y="3624753"/>
                <a:ext cx="1116448" cy="649926"/>
              </a:xfrm>
              <a:prstGeom prst="rect">
                <a:avLst/>
              </a:prstGeom>
              <a:blipFill>
                <a:blip r:embed="rId8"/>
                <a:stretch>
                  <a:fillRect l="-3825" t="-5660" r="-3279" b="-2641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99BF57E4-4739-4320-8E53-96727E390D25}"/>
              </a:ext>
            </a:extLst>
          </p:cNvPr>
          <p:cNvCxnSpPr>
            <a:stCxn id="65" idx="6"/>
          </p:cNvCxnSpPr>
          <p:nvPr/>
        </p:nvCxnSpPr>
        <p:spPr>
          <a:xfrm>
            <a:off x="5507548" y="3069360"/>
            <a:ext cx="4360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26EE9F54-1ED0-4ECB-8016-BF5D3E2B245C}"/>
                  </a:ext>
                </a:extLst>
              </p:cNvPr>
              <p:cNvSpPr/>
              <p:nvPr/>
            </p:nvSpPr>
            <p:spPr>
              <a:xfrm>
                <a:off x="5943600" y="2750178"/>
                <a:ext cx="995935" cy="59843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Θ</m:t>
                          </m:r>
                        </m:sub>
                      </m:sSub>
                      <m:d>
                        <m:d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</m:oMath>
                  </m:oMathPara>
                </a14:m>
                <a:endParaRPr lang="en-US" sz="20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26EE9F54-1ED0-4ECB-8016-BF5D3E2B24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3600" y="2750178"/>
                <a:ext cx="995935" cy="598436"/>
              </a:xfrm>
              <a:prstGeom prst="rect">
                <a:avLst/>
              </a:prstGeom>
              <a:blipFill>
                <a:blip r:embed="rId9"/>
                <a:stretch>
                  <a:fillRect l="-122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AB8AE008-A20E-44BC-8CE3-44C895348A21}"/>
                  </a:ext>
                </a:extLst>
              </p:cNvPr>
              <p:cNvSpPr/>
              <p:nvPr/>
            </p:nvSpPr>
            <p:spPr>
              <a:xfrm>
                <a:off x="5223939" y="3277188"/>
                <a:ext cx="2770352" cy="7208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Θ</m:t>
                          </m:r>
                        </m:sub>
                      </m:sSub>
                      <m:d>
                        <m:dPr>
                          <m:ctrlPr>
                            <a:rPr lang="en-US" sz="200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000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p>
                                <m:sSupPr>
                                  <m:ctrlPr>
                                    <a:rPr lang="en-US" sz="2000" b="0" i="1" dirty="0" smtClean="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dirty="0" smtClean="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000" dirty="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Θ</m:t>
                                  </m:r>
                                </m:e>
                                <m:sup>
                                  <m:r>
                                    <a:rPr lang="en-US" sz="2000" b="0" i="1" dirty="0" smtClean="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200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sz="2000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baseline="-100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AB8AE008-A20E-44BC-8CE3-44C895348A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3939" y="3277188"/>
                <a:ext cx="2770352" cy="72088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F4A0ACC9-7807-4059-BA09-4C4DB6C499B4}"/>
                  </a:ext>
                </a:extLst>
              </p:cNvPr>
              <p:cNvSpPr/>
              <p:nvPr/>
            </p:nvSpPr>
            <p:spPr>
              <a:xfrm>
                <a:off x="1464920" y="5112238"/>
                <a:ext cx="4631080" cy="55850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𝑖𝑔𝑚𝑜𝑖𝑑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𝑙𝑜𝑔𝑖𝑠𝑡𝑖𝑐</m:t>
                          </m:r>
                        </m:e>
                      </m:d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𝑎𝑐𝑡𝑖𝑣𝑎𝑡𝑖𝑜𝑛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𝑓𝑢𝑛𝑐𝑡𝑖𝑜𝑛</m:t>
                      </m:r>
                    </m:oMath>
                  </m:oMathPara>
                </a14:m>
                <a:endParaRPr lang="en-US" baseline="-100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F4A0ACC9-7807-4059-BA09-4C4DB6C499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4920" y="5112238"/>
                <a:ext cx="4631080" cy="558508"/>
              </a:xfrm>
              <a:prstGeom prst="rect">
                <a:avLst/>
              </a:prstGeom>
              <a:blipFill>
                <a:blip r:embed="rId11"/>
                <a:stretch>
                  <a:fillRect l="-184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06B4E1A7-3DD6-41A0-8B0A-7654327AA820}"/>
              </a:ext>
            </a:extLst>
          </p:cNvPr>
          <p:cNvCxnSpPr>
            <a:cxnSpLocks/>
            <a:endCxn id="68" idx="2"/>
          </p:cNvCxnSpPr>
          <p:nvPr/>
        </p:nvCxnSpPr>
        <p:spPr>
          <a:xfrm>
            <a:off x="2438400" y="2809156"/>
            <a:ext cx="97519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1459339A-7045-45D1-93FF-5325436DDCE4}"/>
              </a:ext>
            </a:extLst>
          </p:cNvPr>
          <p:cNvCxnSpPr>
            <a:cxnSpLocks/>
          </p:cNvCxnSpPr>
          <p:nvPr/>
        </p:nvCxnSpPr>
        <p:spPr>
          <a:xfrm>
            <a:off x="2438398" y="4269821"/>
            <a:ext cx="97519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79EE7C69-5150-4AF4-BE20-F63590727970}"/>
              </a:ext>
            </a:extLst>
          </p:cNvPr>
          <p:cNvCxnSpPr>
            <a:cxnSpLocks/>
          </p:cNvCxnSpPr>
          <p:nvPr/>
        </p:nvCxnSpPr>
        <p:spPr>
          <a:xfrm>
            <a:off x="2438399" y="3527033"/>
            <a:ext cx="97519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73D85896-9878-4D30-B0E7-BA7CF5264188}"/>
                  </a:ext>
                </a:extLst>
              </p:cNvPr>
              <p:cNvSpPr/>
              <p:nvPr/>
            </p:nvSpPr>
            <p:spPr>
              <a:xfrm>
                <a:off x="7761491" y="1602144"/>
                <a:ext cx="2770352" cy="164563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b="0" i="1" dirty="0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dirty="0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dirty="0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b="0" i="1" dirty="0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dirty="0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dirty="0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2400" b="0" i="1" dirty="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b="0" i="1" dirty="0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dirty="0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dirty="0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2400" i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2400" i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 dirty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 dirty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 dirty="0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sz="2400" i="1" dirty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 dirty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 dirty="0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sz="2400" i="1" dirty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2400" i="1" dirty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 dirty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 dirty="0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sz="2400" i="1" dirty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baseline="-10000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endParaRPr lang="en-US" sz="2000" baseline="-100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73D85896-9878-4D30-B0E7-BA7CF52641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1491" y="1602144"/>
                <a:ext cx="2770352" cy="164563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8" name="Rectangle 97">
            <a:extLst>
              <a:ext uri="{FF2B5EF4-FFF2-40B4-BE49-F238E27FC236}">
                <a16:creationId xmlns:a16="http://schemas.microsoft.com/office/drawing/2014/main" id="{3ED46380-AFF7-4D75-9574-76701F8C3A09}"/>
              </a:ext>
            </a:extLst>
          </p:cNvPr>
          <p:cNvSpPr/>
          <p:nvPr/>
        </p:nvSpPr>
        <p:spPr>
          <a:xfrm>
            <a:off x="9382125" y="3929296"/>
            <a:ext cx="1584902" cy="8791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i="1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</a:rPr>
              <a:t>Weights</a:t>
            </a:r>
          </a:p>
          <a:p>
            <a:pPr algn="ctr"/>
            <a:r>
              <a:rPr lang="en-US" sz="2000" i="1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</a:rPr>
              <a:t>o</a:t>
            </a:r>
            <a:r>
              <a:rPr lang="en-US" sz="2000" b="0" i="1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</a:rPr>
              <a:t>r</a:t>
            </a:r>
          </a:p>
          <a:p>
            <a:pPr algn="ctr"/>
            <a:r>
              <a:rPr lang="en-US" sz="2000" i="1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</a:rPr>
              <a:t>Parameters</a:t>
            </a:r>
            <a:endParaRPr lang="en-US" sz="2000" b="0" i="1" dirty="0">
              <a:solidFill>
                <a:schemeClr val="bg1">
                  <a:lumMod val="50000"/>
                </a:schemeClr>
              </a:solidFill>
              <a:latin typeface="Cambria Math" panose="02040503050406030204" pitchFamily="18" charset="0"/>
            </a:endParaRPr>
          </a:p>
        </p:txBody>
      </p: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2F4420BA-FCBF-4CD1-94FD-FA22A9CC3B08}"/>
              </a:ext>
            </a:extLst>
          </p:cNvPr>
          <p:cNvCxnSpPr>
            <a:cxnSpLocks/>
          </p:cNvCxnSpPr>
          <p:nvPr/>
        </p:nvCxnSpPr>
        <p:spPr>
          <a:xfrm flipV="1">
            <a:off x="10174576" y="3190629"/>
            <a:ext cx="0" cy="681517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2108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" grpId="0"/>
      <p:bldP spid="85" grpId="0"/>
      <p:bldP spid="90" grpId="0"/>
      <p:bldP spid="91" grpId="0"/>
      <p:bldP spid="97" grpId="0"/>
      <p:bldP spid="98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6796</TotalTime>
  <Words>9345</Words>
  <Application>Microsoft Office PowerPoint</Application>
  <PresentationFormat>Widescreen</PresentationFormat>
  <Paragraphs>1690</Paragraphs>
  <Slides>153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153</vt:i4>
      </vt:variant>
    </vt:vector>
  </HeadingPairs>
  <TitlesOfParts>
    <vt:vector size="166" baseType="lpstr">
      <vt:lpstr>KaTeX_Main</vt:lpstr>
      <vt:lpstr>KaTeX_Math</vt:lpstr>
      <vt:lpstr>Segoe WPC</vt:lpstr>
      <vt:lpstr>source-serif-pro</vt:lpstr>
      <vt:lpstr>var(--notebook-cell-output-font-family)</vt:lpstr>
      <vt:lpstr>Arial</vt:lpstr>
      <vt:lpstr>Calibri</vt:lpstr>
      <vt:lpstr>Calibri Light</vt:lpstr>
      <vt:lpstr>Cambria</vt:lpstr>
      <vt:lpstr>Cambria Math</vt:lpstr>
      <vt:lpstr>Consolas</vt:lpstr>
      <vt:lpstr>Source Sans Pro</vt:lpstr>
      <vt:lpstr>Office Theme</vt:lpstr>
      <vt:lpstr>PowerPoint Presentation</vt:lpstr>
      <vt:lpstr>Machine Learning – 1 Linear Regression</vt:lpstr>
      <vt:lpstr>Model Representation</vt:lpstr>
      <vt:lpstr>Model Representation</vt:lpstr>
      <vt:lpstr>Model Representation</vt:lpstr>
      <vt:lpstr>Cost Function</vt:lpstr>
      <vt:lpstr>Cost Function – intuition - I</vt:lpstr>
      <vt:lpstr>PowerPoint Presentation</vt:lpstr>
      <vt:lpstr>Cost Function – intuition - II</vt:lpstr>
      <vt:lpstr>Cost Function – intuition - II</vt:lpstr>
      <vt:lpstr>Parameters Learning – Gradient Descent</vt:lpstr>
      <vt:lpstr>Parameters Learning – Gradient Descent</vt:lpstr>
      <vt:lpstr>Gradient Descent Algorithm</vt:lpstr>
      <vt:lpstr>Gradient Descent Algorithm – Intuition</vt:lpstr>
      <vt:lpstr>Gradient Descent Algorithm – Choosing α</vt:lpstr>
      <vt:lpstr>Gradient Descent for Linear Regression</vt:lpstr>
      <vt:lpstr>Gradient Descent for Linear Regression</vt:lpstr>
      <vt:lpstr>Gradient Descent Algorithm For Linear Regression</vt:lpstr>
      <vt:lpstr>Feature Scaling</vt:lpstr>
      <vt:lpstr>Feature Scaling</vt:lpstr>
      <vt:lpstr>Feature Scaling – Mean Normalization</vt:lpstr>
      <vt:lpstr>Gradient Decent Converge Test</vt:lpstr>
      <vt:lpstr>PowerPoint Presentation</vt:lpstr>
      <vt:lpstr>Machine Learning – 2 Logistic Regression</vt:lpstr>
      <vt:lpstr>Classification</vt:lpstr>
      <vt:lpstr>Classification</vt:lpstr>
      <vt:lpstr>Hypothesis Representation</vt:lpstr>
      <vt:lpstr>Hypothesis Interpretation</vt:lpstr>
      <vt:lpstr>Decision Boundary</vt:lpstr>
      <vt:lpstr>Decision Boundary – example I</vt:lpstr>
      <vt:lpstr>Non-Linear decision boundary – example II</vt:lpstr>
      <vt:lpstr>Logistic regression – Cost function</vt:lpstr>
      <vt:lpstr>Logistic regression – Cost function</vt:lpstr>
      <vt:lpstr>Logistic regression – Cost function</vt:lpstr>
      <vt:lpstr>Simplified Cost function</vt:lpstr>
      <vt:lpstr>Logistic Regression – fit parameters</vt:lpstr>
      <vt:lpstr>Logistic Regression – Multiclass classification</vt:lpstr>
      <vt:lpstr>PowerPoint Presentation</vt:lpstr>
      <vt:lpstr>Workshop – 1 Tensors Introduction</vt:lpstr>
      <vt:lpstr>PyTorch Tensor Operations</vt:lpstr>
      <vt:lpstr>Creating a Tensor</vt:lpstr>
      <vt:lpstr>Tensor Data Types</vt:lpstr>
      <vt:lpstr>Tensor Data Type</vt:lpstr>
      <vt:lpstr>Tensor Rearrange</vt:lpstr>
      <vt:lpstr>Tensor Operations</vt:lpstr>
      <vt:lpstr>Tensor Slicing</vt:lpstr>
      <vt:lpstr>Tensor Slicing</vt:lpstr>
      <vt:lpstr>Tensor Slicing</vt:lpstr>
      <vt:lpstr>Tensor Operations and Gradients</vt:lpstr>
      <vt:lpstr>Tensor Operations</vt:lpstr>
      <vt:lpstr>Tensor Operations and gradients</vt:lpstr>
      <vt:lpstr>Tensor Operations and gradients</vt:lpstr>
      <vt:lpstr>Tensor Operations and gradients</vt:lpstr>
      <vt:lpstr>Tensor Functions</vt:lpstr>
      <vt:lpstr>Tensor Functions</vt:lpstr>
      <vt:lpstr>Tensor Functions</vt:lpstr>
      <vt:lpstr>Interoperability with Numpy</vt:lpstr>
      <vt:lpstr>Interoperability with Numpy</vt:lpstr>
      <vt:lpstr>Interoperability with Numpy</vt:lpstr>
      <vt:lpstr>Interoperability with Numpy</vt:lpstr>
      <vt:lpstr>Vector and Matrix Manipulation</vt:lpstr>
      <vt:lpstr>Vector Manipulations</vt:lpstr>
      <vt:lpstr>Matrix Multiplication</vt:lpstr>
      <vt:lpstr>Vector Manipulations</vt:lpstr>
      <vt:lpstr>Exercises</vt:lpstr>
      <vt:lpstr>Matrix Multiplication</vt:lpstr>
      <vt:lpstr>Solution</vt:lpstr>
      <vt:lpstr>Solution</vt:lpstr>
      <vt:lpstr>PowerPoint Presentation</vt:lpstr>
      <vt:lpstr>Linear Regression</vt:lpstr>
      <vt:lpstr>Linear Regression</vt:lpstr>
      <vt:lpstr>Example-1: set the model ourselves</vt:lpstr>
      <vt:lpstr>Example-1: set the model ourselves</vt:lpstr>
      <vt:lpstr>Example-1: Use Standard Linear Class</vt:lpstr>
      <vt:lpstr>Example-1: Use Standard Linear Class</vt:lpstr>
      <vt:lpstr>Example-1: Use Standard Linear Class</vt:lpstr>
      <vt:lpstr>Example-1: Use Standard Linear Class</vt:lpstr>
      <vt:lpstr>Example-1: Use Standard Linear Class</vt:lpstr>
      <vt:lpstr>Example-1: Use Standard Linear Class</vt:lpstr>
      <vt:lpstr>Example-1: Use Standard Linear Class</vt:lpstr>
      <vt:lpstr>Example-1: Use Custom Module</vt:lpstr>
      <vt:lpstr>Example-1: Use Custom Module</vt:lpstr>
      <vt:lpstr>PowerPoint Presentation</vt:lpstr>
      <vt:lpstr>Machine Learning – 3 Overfitting Regularization</vt:lpstr>
      <vt:lpstr>Underfit / Overfit</vt:lpstr>
      <vt:lpstr>Underfit / Overfit</vt:lpstr>
      <vt:lpstr>Addressing Overfitting</vt:lpstr>
      <vt:lpstr>Intuition of Regularization</vt:lpstr>
      <vt:lpstr>Regularization Cost Function - Linear Regression </vt:lpstr>
      <vt:lpstr>Regularization Cost Function - Linear Regression </vt:lpstr>
      <vt:lpstr>Regularization Cost Function - Linear Regression </vt:lpstr>
      <vt:lpstr>Linear Regression – Gradient Decent</vt:lpstr>
      <vt:lpstr>Question?</vt:lpstr>
      <vt:lpstr>Linear Regression – Gradient Decent</vt:lpstr>
      <vt:lpstr>Logistic Regression Regularization</vt:lpstr>
      <vt:lpstr>High Bias vs High Variance tradeoff</vt:lpstr>
      <vt:lpstr>Machine Learning – 4 Neural Network – part I</vt:lpstr>
      <vt:lpstr>Non-Linear Hypothesis</vt:lpstr>
      <vt:lpstr>Neuron model – logistic unit (Perceptron)</vt:lpstr>
      <vt:lpstr>Multi-layer network</vt:lpstr>
      <vt:lpstr>Computation Model</vt:lpstr>
      <vt:lpstr>Neural Network learn its own features</vt:lpstr>
      <vt:lpstr>Non-Linear Problem</vt:lpstr>
      <vt:lpstr>Non-Linear Problem – And Operation</vt:lpstr>
      <vt:lpstr>Non-Linear Problem – OR Operation</vt:lpstr>
      <vt:lpstr>Non-Linear Problem – Not Operation</vt:lpstr>
      <vt:lpstr>Non-Linear Problem – XNOR Operation</vt:lpstr>
      <vt:lpstr>PowerPoint Presentation</vt:lpstr>
      <vt:lpstr>Machine Learning – 5 Neural Network – part II</vt:lpstr>
      <vt:lpstr>Neuron model – Notation</vt:lpstr>
      <vt:lpstr>Neuron model – Cost Function</vt:lpstr>
      <vt:lpstr>Neural Network – Forward Propagation</vt:lpstr>
      <vt:lpstr>Neural Network – Back Propagation</vt:lpstr>
      <vt:lpstr>Neural Network – Back Propagation</vt:lpstr>
      <vt:lpstr>Neural Network – Back Propagation</vt:lpstr>
      <vt:lpstr>Neural Network – Debugging</vt:lpstr>
      <vt:lpstr>Neural Network – Diagnostic</vt:lpstr>
      <vt:lpstr>Neural Network – Diagnostic</vt:lpstr>
      <vt:lpstr>PowerPoint Presentation</vt:lpstr>
      <vt:lpstr>Machine Learning – 6 Diagnostic Bias vs Variance</vt:lpstr>
      <vt:lpstr>Underfit / Overfit</vt:lpstr>
      <vt:lpstr>Bias / Variance</vt:lpstr>
      <vt:lpstr>Bias / Variance</vt:lpstr>
      <vt:lpstr>Bias / Variance as function of regularization</vt:lpstr>
      <vt:lpstr>Confusion Matrix</vt:lpstr>
      <vt:lpstr>Confusion Matrix</vt:lpstr>
      <vt:lpstr>Confusion Matrix</vt:lpstr>
      <vt:lpstr>Confusion Matrix</vt:lpstr>
      <vt:lpstr>Cross Entropy </vt:lpstr>
      <vt:lpstr>Cross Entropy </vt:lpstr>
      <vt:lpstr>Cross Entropy - Surprise</vt:lpstr>
      <vt:lpstr>Cross Entropy - Surprise</vt:lpstr>
      <vt:lpstr>Cross Entropy - Surprise</vt:lpstr>
      <vt:lpstr>Cross Entropy - Surprise</vt:lpstr>
      <vt:lpstr>Cross Entropy - Surprise</vt:lpstr>
      <vt:lpstr>Cross Entropy - Surprise</vt:lpstr>
      <vt:lpstr>Cross Entropy - Surprise</vt:lpstr>
      <vt:lpstr>Cross Entropy - Surprise</vt:lpstr>
      <vt:lpstr>Cross Entropy - Surprise</vt:lpstr>
      <vt:lpstr>Cross Entropy - Surprise</vt:lpstr>
      <vt:lpstr>Cross-Entropy as Loss Function</vt:lpstr>
      <vt:lpstr>Cross Entropy </vt:lpstr>
      <vt:lpstr>PowerPoint Presentation</vt:lpstr>
      <vt:lpstr>Deep Neural Network MNIST Dataset</vt:lpstr>
      <vt:lpstr>Deep Neural Network - MNIST</vt:lpstr>
      <vt:lpstr>Classifier</vt:lpstr>
      <vt:lpstr>Classifier</vt:lpstr>
      <vt:lpstr>PowerPoint Presentation</vt:lpstr>
      <vt:lpstr>Neural Network – Back Propagation</vt:lpstr>
      <vt:lpstr>Neuron model – logistic unit</vt:lpstr>
      <vt:lpstr>Feature Scaling</vt:lpstr>
      <vt:lpstr>Gradient Descent Algorithm</vt:lpstr>
      <vt:lpstr>Cost Function – intuition - II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 – 1 Linear Regression</dc:title>
  <dc:creator>Mizrachi, Tsemach</dc:creator>
  <cp:lastModifiedBy>Tsemach Mizrachi</cp:lastModifiedBy>
  <cp:revision>5</cp:revision>
  <dcterms:created xsi:type="dcterms:W3CDTF">2021-07-13T19:03:50Z</dcterms:created>
  <dcterms:modified xsi:type="dcterms:W3CDTF">2023-02-23T04:51:08Z</dcterms:modified>
</cp:coreProperties>
</file>